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 id="2147483661" r:id="rId2"/>
  </p:sldMasterIdLst>
  <p:notesMasterIdLst>
    <p:notesMasterId r:id="rId26"/>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6" r:id="rId21"/>
    <p:sldId id="277" r:id="rId22"/>
    <p:sldId id="278" r:id="rId23"/>
    <p:sldId id="274" r:id="rId24"/>
    <p:sldId id="275" r:id="rId25"/>
  </p:sldIdLst>
  <p:sldSz cx="12192000" cy="6858000"/>
  <p:notesSz cx="6858000" cy="9144000"/>
  <p:embeddedFontLst>
    <p:embeddedFont>
      <p:font typeface="Calibri" panose="020F0502020204030204" pitchFamily="34" charset="0"/>
      <p:regular r:id="rId27"/>
      <p:bold r:id="rId28"/>
      <p:italic r:id="rId29"/>
      <p:boldItalic r:id="rId30"/>
    </p:embeddedFont>
    <p:embeddedFont>
      <p:font typeface="Open Sans" panose="020B0606030504020204" pitchFamily="34" charset="0"/>
      <p:regular r:id="rId31"/>
      <p:bold r:id="rId32"/>
      <p:italic r:id="rId33"/>
      <p:boldItalic r:id="rId34"/>
    </p:embeddedFont>
    <p:embeddedFont>
      <p:font typeface="Trebuchet MS" panose="020B0603020202020204" pitchFamily="34" charset="0"/>
      <p:regular r:id="rId35"/>
      <p:bold r:id="rId36"/>
      <p:italic r:id="rId37"/>
      <p:boldItalic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r:id="rId39" roundtripDataSignature="AMtx7mjbFeHRnRV4BoqEHBQqezRhuDge3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297E955-CCF4-4277-82E8-DD770525EA1D}" v="1" dt="2024-01-18T10:18:06.128"/>
  </p1510:revLst>
</p1510:revInfo>
</file>

<file path=ppt/tableStyles.xml><?xml version="1.0" encoding="utf-8"?>
<a:tblStyleLst xmlns:a="http://schemas.openxmlformats.org/drawingml/2006/main" def="{BCCDDE8E-622D-4602-A266-351C79109385}">
  <a:tblStyle styleId="{BCCDDE8E-622D-4602-A266-351C79109385}"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BEEEF"/>
          </a:solidFill>
        </a:fill>
      </a:tcStyle>
    </a:wholeTbl>
    <a:band1H>
      <a:tcTxStyle/>
      <a:tcStyle>
        <a:tcBdr/>
        <a:fill>
          <a:solidFill>
            <a:srgbClr val="D5DBDE"/>
          </a:solidFill>
        </a:fill>
      </a:tcStyle>
    </a:band1H>
    <a:band2H>
      <a:tcTxStyle/>
      <a:tcStyle>
        <a:tcBdr/>
      </a:tcStyle>
    </a:band2H>
    <a:band1V>
      <a:tcTxStyle/>
      <a:tcStyle>
        <a:tcBdr/>
        <a:fill>
          <a:solidFill>
            <a:srgbClr val="D5DBDE"/>
          </a:solidFill>
        </a:fill>
      </a:tcStyle>
    </a:band1V>
    <a:band2V>
      <a:tcTxStyle/>
      <a:tcStyle>
        <a:tcBdr/>
      </a:tcStyle>
    </a:band2V>
    <a:lastCol>
      <a:tcTxStyle b="on" i="off">
        <a:font>
          <a:latin typeface="Arial"/>
          <a:ea typeface="Arial"/>
          <a:cs typeface="Arial"/>
        </a:font>
        <a:schemeClr val="lt1"/>
      </a:tcTxStyle>
      <a:tcStyle>
        <a:tcBdr/>
        <a:fill>
          <a:solidFill>
            <a:schemeClr val="accent3"/>
          </a:solidFill>
        </a:fill>
      </a:tcStyle>
    </a:lastCol>
    <a:firstCol>
      <a:tcTxStyle b="on" i="off">
        <a:font>
          <a:latin typeface="Arial"/>
          <a:ea typeface="Arial"/>
          <a:cs typeface="Arial"/>
        </a:font>
        <a:schemeClr val="lt1"/>
      </a:tcTxStyle>
      <a:tcStyle>
        <a:tcBdr/>
        <a:fill>
          <a:solidFill>
            <a:schemeClr val="accent3"/>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3"/>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3"/>
          </a:solidFill>
        </a:fill>
      </a:tcStyle>
    </a:firstRow>
    <a:neCell>
      <a:tcTxStyle/>
      <a:tcStyle>
        <a:tcBdr/>
      </a:tcStyle>
    </a:neCell>
    <a:nwCell>
      <a:tcTxStyle/>
      <a:tcStyle>
        <a:tcBdr/>
      </a:tcStyle>
    </a:nwCell>
  </a:tblStyle>
  <a:tblStyle styleId="{1C3654CE-64AE-41D6-9C32-A12D83A82E6F}" styleName="Table_1">
    <a:wholeTbl>
      <a:tcTxStyle b="off" i="off">
        <a:font>
          <a:latin typeface="Arial"/>
          <a:ea typeface="Arial"/>
          <a:cs typeface="Arial"/>
        </a:font>
        <a:schemeClr val="dk1"/>
      </a:tcTxStyle>
      <a:tcStyle>
        <a:tcBdr>
          <a:left>
            <a:ln w="9525" cap="flat" cmpd="sng">
              <a:solidFill>
                <a:schemeClr val="accent3"/>
              </a:solidFill>
              <a:prstDash val="solid"/>
              <a:round/>
              <a:headEnd type="none" w="sm" len="sm"/>
              <a:tailEnd type="none" w="sm" len="sm"/>
            </a:ln>
          </a:left>
          <a:right>
            <a:ln w="9525" cap="flat" cmpd="sng">
              <a:solidFill>
                <a:schemeClr val="accent3"/>
              </a:solidFill>
              <a:prstDash val="solid"/>
              <a:round/>
              <a:headEnd type="none" w="sm" len="sm"/>
              <a:tailEnd type="none" w="sm" len="sm"/>
            </a:ln>
          </a:right>
          <a:top>
            <a:ln w="9525" cap="flat" cmpd="sng">
              <a:solidFill>
                <a:schemeClr val="accent3"/>
              </a:solidFill>
              <a:prstDash val="solid"/>
              <a:round/>
              <a:headEnd type="none" w="sm" len="sm"/>
              <a:tailEnd type="none" w="sm" len="sm"/>
            </a:ln>
          </a:top>
          <a:bottom>
            <a:ln w="9525" cap="flat" cmpd="sng">
              <a:solidFill>
                <a:schemeClr val="accent3"/>
              </a:solidFill>
              <a:prstDash val="solid"/>
              <a:round/>
              <a:headEnd type="none" w="sm" len="sm"/>
              <a:tailEnd type="none" w="sm" len="sm"/>
            </a:ln>
          </a:bottom>
          <a:insideH>
            <a:ln w="9525" cap="flat" cmpd="sng">
              <a:solidFill>
                <a:schemeClr val="accent3"/>
              </a:solidFill>
              <a:prstDash val="solid"/>
              <a:round/>
              <a:headEnd type="none" w="sm" len="sm"/>
              <a:tailEnd type="none" w="sm" len="sm"/>
            </a:ln>
          </a:insideH>
          <a:insideV>
            <a:ln w="9525" cap="flat" cmpd="sng">
              <a:solidFill>
                <a:schemeClr val="accent3"/>
              </a:solidFill>
              <a:prstDash val="solid"/>
              <a:round/>
              <a:headEnd type="none" w="sm" len="sm"/>
              <a:tailEnd type="none" w="sm" len="sm"/>
            </a:ln>
          </a:insideV>
        </a:tcBdr>
        <a:fill>
          <a:solidFill>
            <a:srgbClr val="FFFFFF">
              <a:alpha val="0"/>
            </a:srgbClr>
          </a:solidFill>
        </a:fill>
      </a:tcStyle>
    </a:wholeTbl>
    <a:band1H>
      <a:tcTxStyle/>
      <a:tcStyle>
        <a:tcBdr/>
        <a:fill>
          <a:solidFill>
            <a:schemeClr val="accent3">
              <a:alpha val="40000"/>
            </a:schemeClr>
          </a:solidFill>
        </a:fill>
      </a:tcStyle>
    </a:band1H>
    <a:band2H>
      <a:tcTxStyle/>
      <a:tcStyle>
        <a:tcBdr/>
      </a:tcStyle>
    </a:band2H>
    <a:band1V>
      <a:tcTxStyle/>
      <a:tcStyle>
        <a:tcBdr>
          <a:top>
            <a:ln w="9525" cap="flat" cmpd="sng">
              <a:solidFill>
                <a:schemeClr val="accent3"/>
              </a:solidFill>
              <a:prstDash val="solid"/>
              <a:round/>
              <a:headEnd type="none" w="sm" len="sm"/>
              <a:tailEnd type="none" w="sm" len="sm"/>
            </a:ln>
          </a:top>
          <a:bottom>
            <a:ln w="9525" cap="flat" cmpd="sng">
              <a:solidFill>
                <a:schemeClr val="accent3"/>
              </a:solidFill>
              <a:prstDash val="solid"/>
              <a:round/>
              <a:headEnd type="none" w="sm" len="sm"/>
              <a:tailEnd type="none" w="sm" len="sm"/>
            </a:ln>
          </a:bottom>
        </a:tcBdr>
        <a:fill>
          <a:solidFill>
            <a:schemeClr val="accent3">
              <a:alpha val="40000"/>
            </a:schemeClr>
          </a:solidFill>
        </a:fill>
      </a:tcStyle>
    </a:band1V>
    <a:band2V>
      <a:tcTxStyle/>
      <a:tcStyle>
        <a:tcBdr/>
      </a:tcStyle>
    </a:band2V>
    <a:lastCol>
      <a:tcTxStyle b="on" i="off"/>
      <a:tcStyle>
        <a:tcBdr>
          <a:left>
            <a:ln w="9525" cap="flat" cmpd="sng">
              <a:solidFill>
                <a:schemeClr val="accent3"/>
              </a:solidFill>
              <a:prstDash val="solid"/>
              <a:round/>
              <a:headEnd type="none" w="sm" len="sm"/>
              <a:tailEnd type="none" w="sm" len="sm"/>
            </a:ln>
          </a:left>
          <a:right>
            <a:ln w="9525" cap="flat" cmpd="sng">
              <a:solidFill>
                <a:schemeClr val="accent3"/>
              </a:solidFill>
              <a:prstDash val="solid"/>
              <a:round/>
              <a:headEnd type="none" w="sm" len="sm"/>
              <a:tailEnd type="none" w="sm" len="sm"/>
            </a:ln>
          </a:right>
          <a:top>
            <a:ln w="9525" cap="flat" cmpd="sng">
              <a:solidFill>
                <a:schemeClr val="accent3"/>
              </a:solidFill>
              <a:prstDash val="solid"/>
              <a:round/>
              <a:headEnd type="none" w="sm" len="sm"/>
              <a:tailEnd type="none" w="sm" len="sm"/>
            </a:ln>
          </a:top>
          <a:bottom>
            <a:ln w="9525" cap="flat" cmpd="sng">
              <a:solidFill>
                <a:schemeClr val="accent3"/>
              </a:solidFill>
              <a:prstDash val="solid"/>
              <a:round/>
              <a:headEnd type="none" w="sm" len="sm"/>
              <a:tailEnd type="none" w="sm" len="sm"/>
            </a:ln>
          </a:bottom>
          <a:insideH>
            <a:ln w="9525" cap="flat" cmpd="sng">
              <a:solidFill>
                <a:schemeClr val="accent3"/>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tcStyle>
    </a:lastCol>
    <a:firstCol>
      <a:tcTxStyle b="on" i="off"/>
      <a:tcStyle>
        <a:tcBdr>
          <a:left>
            <a:ln w="9525" cap="flat" cmpd="sng">
              <a:solidFill>
                <a:schemeClr val="accent3"/>
              </a:solidFill>
              <a:prstDash val="solid"/>
              <a:round/>
              <a:headEnd type="none" w="sm" len="sm"/>
              <a:tailEnd type="none" w="sm" len="sm"/>
            </a:ln>
          </a:left>
          <a:right>
            <a:ln w="9525" cap="flat" cmpd="sng">
              <a:solidFill>
                <a:schemeClr val="accent3"/>
              </a:solidFill>
              <a:prstDash val="solid"/>
              <a:round/>
              <a:headEnd type="none" w="sm" len="sm"/>
              <a:tailEnd type="none" w="sm" len="sm"/>
            </a:ln>
          </a:right>
          <a:top>
            <a:ln w="9525" cap="flat" cmpd="sng">
              <a:solidFill>
                <a:schemeClr val="accent3"/>
              </a:solidFill>
              <a:prstDash val="solid"/>
              <a:round/>
              <a:headEnd type="none" w="sm" len="sm"/>
              <a:tailEnd type="none" w="sm" len="sm"/>
            </a:ln>
          </a:top>
          <a:bottom>
            <a:ln w="9525" cap="flat" cmpd="sng">
              <a:solidFill>
                <a:schemeClr val="accent3"/>
              </a:solidFill>
              <a:prstDash val="solid"/>
              <a:round/>
              <a:headEnd type="none" w="sm" len="sm"/>
              <a:tailEnd type="none" w="sm" len="sm"/>
            </a:ln>
          </a:bottom>
          <a:insideH>
            <a:ln w="9525" cap="flat" cmpd="sng">
              <a:solidFill>
                <a:schemeClr val="accent3"/>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tcStyle>
    </a:firstCol>
    <a:lastRow>
      <a:tcTxStyle b="on" i="off"/>
      <a:tcStyle>
        <a:tcBdr>
          <a:left>
            <a:ln w="9525" cap="flat" cmpd="sng">
              <a:solidFill>
                <a:schemeClr val="accent3"/>
              </a:solidFill>
              <a:prstDash val="solid"/>
              <a:round/>
              <a:headEnd type="none" w="sm" len="sm"/>
              <a:tailEnd type="none" w="sm" len="sm"/>
            </a:ln>
          </a:left>
          <a:right>
            <a:ln w="9525" cap="flat" cmpd="sng">
              <a:solidFill>
                <a:schemeClr val="accent3"/>
              </a:solidFill>
              <a:prstDash val="solid"/>
              <a:round/>
              <a:headEnd type="none" w="sm" len="sm"/>
              <a:tailEnd type="none" w="sm" len="sm"/>
            </a:ln>
          </a:right>
          <a:top>
            <a:ln w="9525" cap="flat" cmpd="sng">
              <a:solidFill>
                <a:schemeClr val="accent3"/>
              </a:solidFill>
              <a:prstDash val="solid"/>
              <a:round/>
              <a:headEnd type="none" w="sm" len="sm"/>
              <a:tailEnd type="none" w="sm" len="sm"/>
            </a:ln>
          </a:top>
          <a:bottom>
            <a:ln w="9525" cap="flat" cmpd="sng">
              <a:solidFill>
                <a:schemeClr val="accent3"/>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left>
            <a:ln w="9525" cap="flat" cmpd="sng">
              <a:solidFill>
                <a:schemeClr val="accent3"/>
              </a:solidFill>
              <a:prstDash val="solid"/>
              <a:round/>
              <a:headEnd type="none" w="sm" len="sm"/>
              <a:tailEnd type="none" w="sm" len="sm"/>
            </a:ln>
          </a:left>
          <a:right>
            <a:ln w="9525" cap="flat" cmpd="sng">
              <a:solidFill>
                <a:schemeClr val="accent3"/>
              </a:solidFill>
              <a:prstDash val="solid"/>
              <a:round/>
              <a:headEnd type="none" w="sm" len="sm"/>
              <a:tailEnd type="none" w="sm" len="sm"/>
            </a:ln>
          </a:right>
          <a:top>
            <a:ln w="9525" cap="flat" cmpd="sng">
              <a:solidFill>
                <a:schemeClr val="accent3"/>
              </a:solidFill>
              <a:prstDash val="solid"/>
              <a:round/>
              <a:headEnd type="none" w="sm" len="sm"/>
              <a:tailEnd type="none" w="sm" len="sm"/>
            </a:ln>
          </a:top>
          <a:bottom>
            <a:ln w="9525" cap="flat" cmpd="sng">
              <a:solidFill>
                <a:schemeClr val="lt1"/>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chemeClr val="accent3"/>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848"/>
    <p:restoredTop sz="94650"/>
  </p:normalViewPr>
  <p:slideViewPr>
    <p:cSldViewPr snapToGrid="0">
      <p:cViewPr varScale="1">
        <p:scale>
          <a:sx n="104" d="100"/>
          <a:sy n="104" d="100"/>
        </p:scale>
        <p:origin x="97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9" Type="http://customschemas.google.com/relationships/presentationmetadata" Target="metadata"/><Relationship Id="rId21" Type="http://schemas.openxmlformats.org/officeDocument/2006/relationships/slide" Target="slides/slide19.xml"/><Relationship Id="rId34" Type="http://schemas.openxmlformats.org/officeDocument/2006/relationships/font" Target="fonts/font8.fntdata"/><Relationship Id="rId42"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5.fntdata"/><Relationship Id="rId44" Type="http://schemas.microsoft.com/office/2016/11/relationships/changesInfo" Target="changesInfos/changesInfo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7.fntdata"/><Relationship Id="rId38" Type="http://schemas.openxmlformats.org/officeDocument/2006/relationships/font" Target="fonts/font12.fntdata"/><Relationship Id="rId20" Type="http://schemas.openxmlformats.org/officeDocument/2006/relationships/slide" Target="slides/slide18.xml"/><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 GARRAYA, Gehane Omar" userId="f23954c5-e144-4092-9610-5359c58a19a4" providerId="ADAL" clId="{310A03B1-69D3-4560-BAAB-7B8C1DA216BC}"/>
    <pc:docChg chg="undo custSel modSld">
      <pc:chgData name="AL GARRAYA, Gehane Omar" userId="f23954c5-e144-4092-9610-5359c58a19a4" providerId="ADAL" clId="{310A03B1-69D3-4560-BAAB-7B8C1DA216BC}" dt="2023-07-24T17:43:01.358" v="657" actId="113"/>
      <pc:docMkLst>
        <pc:docMk/>
      </pc:docMkLst>
      <pc:sldChg chg="modSp mod">
        <pc:chgData name="AL GARRAYA, Gehane Omar" userId="f23954c5-e144-4092-9610-5359c58a19a4" providerId="ADAL" clId="{310A03B1-69D3-4560-BAAB-7B8C1DA216BC}" dt="2023-07-24T15:36:00.433" v="2" actId="1076"/>
        <pc:sldMkLst>
          <pc:docMk/>
          <pc:sldMk cId="0" sldId="257"/>
        </pc:sldMkLst>
        <pc:spChg chg="mod">
          <ac:chgData name="AL GARRAYA, Gehane Omar" userId="f23954c5-e144-4092-9610-5359c58a19a4" providerId="ADAL" clId="{310A03B1-69D3-4560-BAAB-7B8C1DA216BC}" dt="2023-07-24T15:36:00.433" v="2" actId="1076"/>
          <ac:spMkLst>
            <pc:docMk/>
            <pc:sldMk cId="0" sldId="257"/>
            <ac:spMk id="81" creationId="{00000000-0000-0000-0000-000000000000}"/>
          </ac:spMkLst>
        </pc:spChg>
      </pc:sldChg>
      <pc:sldChg chg="modSp mod">
        <pc:chgData name="AL GARRAYA, Gehane Omar" userId="f23954c5-e144-4092-9610-5359c58a19a4" providerId="ADAL" clId="{310A03B1-69D3-4560-BAAB-7B8C1DA216BC}" dt="2023-07-24T15:48:47.482" v="11" actId="14100"/>
        <pc:sldMkLst>
          <pc:docMk/>
          <pc:sldMk cId="0" sldId="258"/>
        </pc:sldMkLst>
        <pc:spChg chg="mod">
          <ac:chgData name="AL GARRAYA, Gehane Omar" userId="f23954c5-e144-4092-9610-5359c58a19a4" providerId="ADAL" clId="{310A03B1-69D3-4560-BAAB-7B8C1DA216BC}" dt="2023-07-24T15:37:32.042" v="3" actId="121"/>
          <ac:spMkLst>
            <pc:docMk/>
            <pc:sldMk cId="0" sldId="258"/>
            <ac:spMk id="91" creationId="{00000000-0000-0000-0000-000000000000}"/>
          </ac:spMkLst>
        </pc:spChg>
        <pc:spChg chg="mod">
          <ac:chgData name="AL GARRAYA, Gehane Omar" userId="f23954c5-e144-4092-9610-5359c58a19a4" providerId="ADAL" clId="{310A03B1-69D3-4560-BAAB-7B8C1DA216BC}" dt="2023-07-24T15:48:47.482" v="11" actId="14100"/>
          <ac:spMkLst>
            <pc:docMk/>
            <pc:sldMk cId="0" sldId="258"/>
            <ac:spMk id="92" creationId="{00000000-0000-0000-0000-000000000000}"/>
          </ac:spMkLst>
        </pc:spChg>
      </pc:sldChg>
      <pc:sldChg chg="modSp mod">
        <pc:chgData name="AL GARRAYA, Gehane Omar" userId="f23954c5-e144-4092-9610-5359c58a19a4" providerId="ADAL" clId="{310A03B1-69D3-4560-BAAB-7B8C1DA216BC}" dt="2023-07-24T15:49:00.900" v="12" actId="255"/>
        <pc:sldMkLst>
          <pc:docMk/>
          <pc:sldMk cId="0" sldId="259"/>
        </pc:sldMkLst>
        <pc:spChg chg="mod">
          <ac:chgData name="AL GARRAYA, Gehane Omar" userId="f23954c5-e144-4092-9610-5359c58a19a4" providerId="ADAL" clId="{310A03B1-69D3-4560-BAAB-7B8C1DA216BC}" dt="2023-07-24T15:38:24.598" v="4" actId="121"/>
          <ac:spMkLst>
            <pc:docMk/>
            <pc:sldMk cId="0" sldId="259"/>
            <ac:spMk id="98" creationId="{00000000-0000-0000-0000-000000000000}"/>
          </ac:spMkLst>
        </pc:spChg>
        <pc:spChg chg="mod">
          <ac:chgData name="AL GARRAYA, Gehane Omar" userId="f23954c5-e144-4092-9610-5359c58a19a4" providerId="ADAL" clId="{310A03B1-69D3-4560-BAAB-7B8C1DA216BC}" dt="2023-07-24T15:49:00.900" v="12" actId="255"/>
          <ac:spMkLst>
            <pc:docMk/>
            <pc:sldMk cId="0" sldId="259"/>
            <ac:spMk id="99" creationId="{00000000-0000-0000-0000-000000000000}"/>
          </ac:spMkLst>
        </pc:spChg>
      </pc:sldChg>
      <pc:sldChg chg="modSp mod">
        <pc:chgData name="AL GARRAYA, Gehane Omar" userId="f23954c5-e144-4092-9610-5359c58a19a4" providerId="ADAL" clId="{310A03B1-69D3-4560-BAAB-7B8C1DA216BC}" dt="2023-07-24T15:55:07.993" v="31" actId="20577"/>
        <pc:sldMkLst>
          <pc:docMk/>
          <pc:sldMk cId="0" sldId="260"/>
        </pc:sldMkLst>
        <pc:spChg chg="mod">
          <ac:chgData name="AL GARRAYA, Gehane Omar" userId="f23954c5-e144-4092-9610-5359c58a19a4" providerId="ADAL" clId="{310A03B1-69D3-4560-BAAB-7B8C1DA216BC}" dt="2023-07-24T15:47:42.195" v="6" actId="121"/>
          <ac:spMkLst>
            <pc:docMk/>
            <pc:sldMk cId="0" sldId="260"/>
            <ac:spMk id="104" creationId="{00000000-0000-0000-0000-000000000000}"/>
          </ac:spMkLst>
        </pc:spChg>
        <pc:spChg chg="mod">
          <ac:chgData name="AL GARRAYA, Gehane Omar" userId="f23954c5-e144-4092-9610-5359c58a19a4" providerId="ADAL" clId="{310A03B1-69D3-4560-BAAB-7B8C1DA216BC}" dt="2023-07-24T15:55:07.993" v="31" actId="20577"/>
          <ac:spMkLst>
            <pc:docMk/>
            <pc:sldMk cId="0" sldId="260"/>
            <ac:spMk id="105" creationId="{00000000-0000-0000-0000-000000000000}"/>
          </ac:spMkLst>
        </pc:spChg>
        <pc:spChg chg="mod">
          <ac:chgData name="AL GARRAYA, Gehane Omar" userId="f23954c5-e144-4092-9610-5359c58a19a4" providerId="ADAL" clId="{310A03B1-69D3-4560-BAAB-7B8C1DA216BC}" dt="2023-07-24T15:52:40.069" v="18" actId="1076"/>
          <ac:spMkLst>
            <pc:docMk/>
            <pc:sldMk cId="0" sldId="260"/>
            <ac:spMk id="106" creationId="{00000000-0000-0000-0000-000000000000}"/>
          </ac:spMkLst>
        </pc:spChg>
        <pc:picChg chg="mod">
          <ac:chgData name="AL GARRAYA, Gehane Omar" userId="f23954c5-e144-4092-9610-5359c58a19a4" providerId="ADAL" clId="{310A03B1-69D3-4560-BAAB-7B8C1DA216BC}" dt="2023-07-24T15:52:44.154" v="19" actId="1076"/>
          <ac:picMkLst>
            <pc:docMk/>
            <pc:sldMk cId="0" sldId="260"/>
            <ac:picMk id="107" creationId="{00000000-0000-0000-0000-000000000000}"/>
          </ac:picMkLst>
        </pc:picChg>
      </pc:sldChg>
      <pc:sldChg chg="modSp mod">
        <pc:chgData name="AL GARRAYA, Gehane Omar" userId="f23954c5-e144-4092-9610-5359c58a19a4" providerId="ADAL" clId="{310A03B1-69D3-4560-BAAB-7B8C1DA216BC}" dt="2023-07-24T16:20:51.111" v="184" actId="14100"/>
        <pc:sldMkLst>
          <pc:docMk/>
          <pc:sldMk cId="0" sldId="261"/>
        </pc:sldMkLst>
        <pc:spChg chg="mod">
          <ac:chgData name="AL GARRAYA, Gehane Omar" userId="f23954c5-e144-4092-9610-5359c58a19a4" providerId="ADAL" clId="{310A03B1-69D3-4560-BAAB-7B8C1DA216BC}" dt="2023-07-24T15:57:06.191" v="39" actId="14100"/>
          <ac:spMkLst>
            <pc:docMk/>
            <pc:sldMk cId="0" sldId="261"/>
            <ac:spMk id="112" creationId="{00000000-0000-0000-0000-000000000000}"/>
          </ac:spMkLst>
        </pc:spChg>
        <pc:graphicFrameChg chg="mod modGraphic">
          <ac:chgData name="AL GARRAYA, Gehane Omar" userId="f23954c5-e144-4092-9610-5359c58a19a4" providerId="ADAL" clId="{310A03B1-69D3-4560-BAAB-7B8C1DA216BC}" dt="2023-07-24T16:20:51.111" v="184" actId="14100"/>
          <ac:graphicFrameMkLst>
            <pc:docMk/>
            <pc:sldMk cId="0" sldId="261"/>
            <ac:graphicFrameMk id="113" creationId="{00000000-0000-0000-0000-000000000000}"/>
          </ac:graphicFrameMkLst>
        </pc:graphicFrameChg>
      </pc:sldChg>
      <pc:sldChg chg="modSp mod">
        <pc:chgData name="AL GARRAYA, Gehane Omar" userId="f23954c5-e144-4092-9610-5359c58a19a4" providerId="ADAL" clId="{310A03B1-69D3-4560-BAAB-7B8C1DA216BC}" dt="2023-07-24T16:32:47.829" v="245" actId="12"/>
        <pc:sldMkLst>
          <pc:docMk/>
          <pc:sldMk cId="0" sldId="262"/>
        </pc:sldMkLst>
        <pc:spChg chg="mod">
          <ac:chgData name="AL GARRAYA, Gehane Omar" userId="f23954c5-e144-4092-9610-5359c58a19a4" providerId="ADAL" clId="{310A03B1-69D3-4560-BAAB-7B8C1DA216BC}" dt="2023-07-24T16:22:07.302" v="195" actId="14100"/>
          <ac:spMkLst>
            <pc:docMk/>
            <pc:sldMk cId="0" sldId="262"/>
            <ac:spMk id="118" creationId="{00000000-0000-0000-0000-000000000000}"/>
          </ac:spMkLst>
        </pc:spChg>
        <pc:graphicFrameChg chg="mod modGraphic">
          <ac:chgData name="AL GARRAYA, Gehane Omar" userId="f23954c5-e144-4092-9610-5359c58a19a4" providerId="ADAL" clId="{310A03B1-69D3-4560-BAAB-7B8C1DA216BC}" dt="2023-07-24T16:32:47.829" v="245" actId="12"/>
          <ac:graphicFrameMkLst>
            <pc:docMk/>
            <pc:sldMk cId="0" sldId="262"/>
            <ac:graphicFrameMk id="119" creationId="{00000000-0000-0000-0000-000000000000}"/>
          </ac:graphicFrameMkLst>
        </pc:graphicFrameChg>
      </pc:sldChg>
      <pc:sldChg chg="modSp mod">
        <pc:chgData name="AL GARRAYA, Gehane Omar" userId="f23954c5-e144-4092-9610-5359c58a19a4" providerId="ADAL" clId="{310A03B1-69D3-4560-BAAB-7B8C1DA216BC}" dt="2023-07-24T16:41:42.147" v="333" actId="20577"/>
        <pc:sldMkLst>
          <pc:docMk/>
          <pc:sldMk cId="0" sldId="263"/>
        </pc:sldMkLst>
        <pc:spChg chg="mod">
          <ac:chgData name="AL GARRAYA, Gehane Omar" userId="f23954c5-e144-4092-9610-5359c58a19a4" providerId="ADAL" clId="{310A03B1-69D3-4560-BAAB-7B8C1DA216BC}" dt="2023-07-24T16:33:54.241" v="247" actId="14100"/>
          <ac:spMkLst>
            <pc:docMk/>
            <pc:sldMk cId="0" sldId="263"/>
            <ac:spMk id="125" creationId="{00000000-0000-0000-0000-000000000000}"/>
          </ac:spMkLst>
        </pc:spChg>
        <pc:spChg chg="mod">
          <ac:chgData name="AL GARRAYA, Gehane Omar" userId="f23954c5-e144-4092-9610-5359c58a19a4" providerId="ADAL" clId="{310A03B1-69D3-4560-BAAB-7B8C1DA216BC}" dt="2023-07-24T16:41:42.147" v="333" actId="20577"/>
          <ac:spMkLst>
            <pc:docMk/>
            <pc:sldMk cId="0" sldId="263"/>
            <ac:spMk id="126" creationId="{00000000-0000-0000-0000-000000000000}"/>
          </ac:spMkLst>
        </pc:spChg>
      </pc:sldChg>
      <pc:sldChg chg="modSp mod">
        <pc:chgData name="AL GARRAYA, Gehane Omar" userId="f23954c5-e144-4092-9610-5359c58a19a4" providerId="ADAL" clId="{310A03B1-69D3-4560-BAAB-7B8C1DA216BC}" dt="2023-07-24T16:54:12.064" v="340" actId="1076"/>
        <pc:sldMkLst>
          <pc:docMk/>
          <pc:sldMk cId="0" sldId="264"/>
        </pc:sldMkLst>
        <pc:spChg chg="mod">
          <ac:chgData name="AL GARRAYA, Gehane Omar" userId="f23954c5-e144-4092-9610-5359c58a19a4" providerId="ADAL" clId="{310A03B1-69D3-4560-BAAB-7B8C1DA216BC}" dt="2023-07-24T16:42:33.797" v="336" actId="14100"/>
          <ac:spMkLst>
            <pc:docMk/>
            <pc:sldMk cId="0" sldId="264"/>
            <ac:spMk id="132" creationId="{00000000-0000-0000-0000-000000000000}"/>
          </ac:spMkLst>
        </pc:spChg>
        <pc:spChg chg="mod">
          <ac:chgData name="AL GARRAYA, Gehane Omar" userId="f23954c5-e144-4092-9610-5359c58a19a4" providerId="ADAL" clId="{310A03B1-69D3-4560-BAAB-7B8C1DA216BC}" dt="2023-07-24T16:54:12.064" v="340" actId="1076"/>
          <ac:spMkLst>
            <pc:docMk/>
            <pc:sldMk cId="0" sldId="264"/>
            <ac:spMk id="133" creationId="{00000000-0000-0000-0000-000000000000}"/>
          </ac:spMkLst>
        </pc:spChg>
      </pc:sldChg>
      <pc:sldChg chg="modSp mod">
        <pc:chgData name="AL GARRAYA, Gehane Omar" userId="f23954c5-e144-4092-9610-5359c58a19a4" providerId="ADAL" clId="{310A03B1-69D3-4560-BAAB-7B8C1DA216BC}" dt="2023-07-24T17:04:39.975" v="353" actId="113"/>
        <pc:sldMkLst>
          <pc:docMk/>
          <pc:sldMk cId="0" sldId="265"/>
        </pc:sldMkLst>
        <pc:spChg chg="mod">
          <ac:chgData name="AL GARRAYA, Gehane Omar" userId="f23954c5-e144-4092-9610-5359c58a19a4" providerId="ADAL" clId="{310A03B1-69D3-4560-BAAB-7B8C1DA216BC}" dt="2023-07-24T17:02:01.238" v="346" actId="1076"/>
          <ac:spMkLst>
            <pc:docMk/>
            <pc:sldMk cId="0" sldId="265"/>
            <ac:spMk id="139" creationId="{00000000-0000-0000-0000-000000000000}"/>
          </ac:spMkLst>
        </pc:spChg>
        <pc:spChg chg="mod">
          <ac:chgData name="AL GARRAYA, Gehane Omar" userId="f23954c5-e144-4092-9610-5359c58a19a4" providerId="ADAL" clId="{310A03B1-69D3-4560-BAAB-7B8C1DA216BC}" dt="2023-07-24T17:04:39.975" v="353" actId="113"/>
          <ac:spMkLst>
            <pc:docMk/>
            <pc:sldMk cId="0" sldId="265"/>
            <ac:spMk id="140" creationId="{00000000-0000-0000-0000-000000000000}"/>
          </ac:spMkLst>
        </pc:spChg>
      </pc:sldChg>
      <pc:sldChg chg="modSp mod">
        <pc:chgData name="AL GARRAYA, Gehane Omar" userId="f23954c5-e144-4092-9610-5359c58a19a4" providerId="ADAL" clId="{310A03B1-69D3-4560-BAAB-7B8C1DA216BC}" dt="2023-07-24T17:10:55.710" v="402" actId="6549"/>
        <pc:sldMkLst>
          <pc:docMk/>
          <pc:sldMk cId="0" sldId="266"/>
        </pc:sldMkLst>
        <pc:spChg chg="mod">
          <ac:chgData name="AL GARRAYA, Gehane Omar" userId="f23954c5-e144-4092-9610-5359c58a19a4" providerId="ADAL" clId="{310A03B1-69D3-4560-BAAB-7B8C1DA216BC}" dt="2023-07-24T17:05:10.794" v="355" actId="14100"/>
          <ac:spMkLst>
            <pc:docMk/>
            <pc:sldMk cId="0" sldId="266"/>
            <ac:spMk id="147" creationId="{00000000-0000-0000-0000-000000000000}"/>
          </ac:spMkLst>
        </pc:spChg>
        <pc:spChg chg="mod">
          <ac:chgData name="AL GARRAYA, Gehane Omar" userId="f23954c5-e144-4092-9610-5359c58a19a4" providerId="ADAL" clId="{310A03B1-69D3-4560-BAAB-7B8C1DA216BC}" dt="2023-07-24T17:05:22.462" v="356" actId="255"/>
          <ac:spMkLst>
            <pc:docMk/>
            <pc:sldMk cId="0" sldId="266"/>
            <ac:spMk id="151" creationId="{00000000-0000-0000-0000-000000000000}"/>
          </ac:spMkLst>
        </pc:spChg>
        <pc:spChg chg="mod">
          <ac:chgData name="AL GARRAYA, Gehane Omar" userId="f23954c5-e144-4092-9610-5359c58a19a4" providerId="ADAL" clId="{310A03B1-69D3-4560-BAAB-7B8C1DA216BC}" dt="2023-07-24T17:10:55.710" v="402" actId="6549"/>
          <ac:spMkLst>
            <pc:docMk/>
            <pc:sldMk cId="0" sldId="266"/>
            <ac:spMk id="154" creationId="{00000000-0000-0000-0000-000000000000}"/>
          </ac:spMkLst>
        </pc:spChg>
        <pc:spChg chg="mod">
          <ac:chgData name="AL GARRAYA, Gehane Omar" userId="f23954c5-e144-4092-9610-5359c58a19a4" providerId="ADAL" clId="{310A03B1-69D3-4560-BAAB-7B8C1DA216BC}" dt="2023-07-24T17:05:38.907" v="358" actId="255"/>
          <ac:spMkLst>
            <pc:docMk/>
            <pc:sldMk cId="0" sldId="266"/>
            <ac:spMk id="157" creationId="{00000000-0000-0000-0000-000000000000}"/>
          </ac:spMkLst>
        </pc:spChg>
        <pc:spChg chg="mod">
          <ac:chgData name="AL GARRAYA, Gehane Omar" userId="f23954c5-e144-4092-9610-5359c58a19a4" providerId="ADAL" clId="{310A03B1-69D3-4560-BAAB-7B8C1DA216BC}" dt="2023-07-24T17:05:45.863" v="359" actId="255"/>
          <ac:spMkLst>
            <pc:docMk/>
            <pc:sldMk cId="0" sldId="266"/>
            <ac:spMk id="160" creationId="{00000000-0000-0000-0000-000000000000}"/>
          </ac:spMkLst>
        </pc:spChg>
        <pc:spChg chg="mod">
          <ac:chgData name="AL GARRAYA, Gehane Omar" userId="f23954c5-e144-4092-9610-5359c58a19a4" providerId="ADAL" clId="{310A03B1-69D3-4560-BAAB-7B8C1DA216BC}" dt="2023-07-24T17:05:50.860" v="360" actId="255"/>
          <ac:spMkLst>
            <pc:docMk/>
            <pc:sldMk cId="0" sldId="266"/>
            <ac:spMk id="163" creationId="{00000000-0000-0000-0000-000000000000}"/>
          </ac:spMkLst>
        </pc:spChg>
      </pc:sldChg>
      <pc:sldChg chg="modSp mod">
        <pc:chgData name="AL GARRAYA, Gehane Omar" userId="f23954c5-e144-4092-9610-5359c58a19a4" providerId="ADAL" clId="{310A03B1-69D3-4560-BAAB-7B8C1DA216BC}" dt="2023-07-24T17:22:12.012" v="417" actId="108"/>
        <pc:sldMkLst>
          <pc:docMk/>
          <pc:sldMk cId="0" sldId="267"/>
        </pc:sldMkLst>
        <pc:spChg chg="mod">
          <ac:chgData name="AL GARRAYA, Gehane Omar" userId="f23954c5-e144-4092-9610-5359c58a19a4" providerId="ADAL" clId="{310A03B1-69D3-4560-BAAB-7B8C1DA216BC}" dt="2023-07-24T17:14:23.598" v="404" actId="1076"/>
          <ac:spMkLst>
            <pc:docMk/>
            <pc:sldMk cId="0" sldId="267"/>
            <ac:spMk id="169" creationId="{00000000-0000-0000-0000-000000000000}"/>
          </ac:spMkLst>
        </pc:spChg>
        <pc:spChg chg="mod">
          <ac:chgData name="AL GARRAYA, Gehane Omar" userId="f23954c5-e144-4092-9610-5359c58a19a4" providerId="ADAL" clId="{310A03B1-69D3-4560-BAAB-7B8C1DA216BC}" dt="2023-07-24T17:19:11.729" v="409" actId="6549"/>
          <ac:spMkLst>
            <pc:docMk/>
            <pc:sldMk cId="0" sldId="267"/>
            <ac:spMk id="170" creationId="{00000000-0000-0000-0000-000000000000}"/>
          </ac:spMkLst>
        </pc:spChg>
        <pc:spChg chg="mod">
          <ac:chgData name="AL GARRAYA, Gehane Omar" userId="f23954c5-e144-4092-9610-5359c58a19a4" providerId="ADAL" clId="{310A03B1-69D3-4560-BAAB-7B8C1DA216BC}" dt="2023-07-24T17:21:24.950" v="410" actId="255"/>
          <ac:spMkLst>
            <pc:docMk/>
            <pc:sldMk cId="0" sldId="267"/>
            <ac:spMk id="174" creationId="{00000000-0000-0000-0000-000000000000}"/>
          </ac:spMkLst>
        </pc:spChg>
        <pc:spChg chg="mod">
          <ac:chgData name="AL GARRAYA, Gehane Omar" userId="f23954c5-e144-4092-9610-5359c58a19a4" providerId="ADAL" clId="{310A03B1-69D3-4560-BAAB-7B8C1DA216BC}" dt="2023-07-24T17:21:34.912" v="412" actId="255"/>
          <ac:spMkLst>
            <pc:docMk/>
            <pc:sldMk cId="0" sldId="267"/>
            <ac:spMk id="177" creationId="{00000000-0000-0000-0000-000000000000}"/>
          </ac:spMkLst>
        </pc:spChg>
        <pc:spChg chg="mod">
          <ac:chgData name="AL GARRAYA, Gehane Omar" userId="f23954c5-e144-4092-9610-5359c58a19a4" providerId="ADAL" clId="{310A03B1-69D3-4560-BAAB-7B8C1DA216BC}" dt="2023-07-24T17:21:47.743" v="413" actId="255"/>
          <ac:spMkLst>
            <pc:docMk/>
            <pc:sldMk cId="0" sldId="267"/>
            <ac:spMk id="180" creationId="{00000000-0000-0000-0000-000000000000}"/>
          </ac:spMkLst>
        </pc:spChg>
        <pc:spChg chg="mod">
          <ac:chgData name="AL GARRAYA, Gehane Omar" userId="f23954c5-e144-4092-9610-5359c58a19a4" providerId="ADAL" clId="{310A03B1-69D3-4560-BAAB-7B8C1DA216BC}" dt="2023-07-24T17:22:00.574" v="415" actId="255"/>
          <ac:spMkLst>
            <pc:docMk/>
            <pc:sldMk cId="0" sldId="267"/>
            <ac:spMk id="183" creationId="{00000000-0000-0000-0000-000000000000}"/>
          </ac:spMkLst>
        </pc:spChg>
        <pc:spChg chg="mod">
          <ac:chgData name="AL GARRAYA, Gehane Omar" userId="f23954c5-e144-4092-9610-5359c58a19a4" providerId="ADAL" clId="{310A03B1-69D3-4560-BAAB-7B8C1DA216BC}" dt="2023-07-24T17:22:12.012" v="417" actId="108"/>
          <ac:spMkLst>
            <pc:docMk/>
            <pc:sldMk cId="0" sldId="267"/>
            <ac:spMk id="186" creationId="{00000000-0000-0000-0000-000000000000}"/>
          </ac:spMkLst>
        </pc:spChg>
      </pc:sldChg>
      <pc:sldChg chg="modSp mod">
        <pc:chgData name="AL GARRAYA, Gehane Omar" userId="f23954c5-e144-4092-9610-5359c58a19a4" providerId="ADAL" clId="{310A03B1-69D3-4560-BAAB-7B8C1DA216BC}" dt="2023-07-24T17:26:32.640" v="495" actId="20577"/>
        <pc:sldMkLst>
          <pc:docMk/>
          <pc:sldMk cId="0" sldId="268"/>
        </pc:sldMkLst>
        <pc:spChg chg="mod">
          <ac:chgData name="AL GARRAYA, Gehane Omar" userId="f23954c5-e144-4092-9610-5359c58a19a4" providerId="ADAL" clId="{310A03B1-69D3-4560-BAAB-7B8C1DA216BC}" dt="2023-07-24T17:22:34.204" v="420" actId="14100"/>
          <ac:spMkLst>
            <pc:docMk/>
            <pc:sldMk cId="0" sldId="268"/>
            <ac:spMk id="193" creationId="{00000000-0000-0000-0000-000000000000}"/>
          </ac:spMkLst>
        </pc:spChg>
        <pc:spChg chg="mod">
          <ac:chgData name="AL GARRAYA, Gehane Omar" userId="f23954c5-e144-4092-9610-5359c58a19a4" providerId="ADAL" clId="{310A03B1-69D3-4560-BAAB-7B8C1DA216BC}" dt="2023-07-24T17:26:32.640" v="495" actId="20577"/>
          <ac:spMkLst>
            <pc:docMk/>
            <pc:sldMk cId="0" sldId="268"/>
            <ac:spMk id="194" creationId="{00000000-0000-0000-0000-000000000000}"/>
          </ac:spMkLst>
        </pc:spChg>
      </pc:sldChg>
      <pc:sldChg chg="modSp mod">
        <pc:chgData name="AL GARRAYA, Gehane Omar" userId="f23954c5-e144-4092-9610-5359c58a19a4" providerId="ADAL" clId="{310A03B1-69D3-4560-BAAB-7B8C1DA216BC}" dt="2023-07-24T17:28:04.171" v="512" actId="20577"/>
        <pc:sldMkLst>
          <pc:docMk/>
          <pc:sldMk cId="0" sldId="269"/>
        </pc:sldMkLst>
        <pc:spChg chg="mod">
          <ac:chgData name="AL GARRAYA, Gehane Omar" userId="f23954c5-e144-4092-9610-5359c58a19a4" providerId="ADAL" clId="{310A03B1-69D3-4560-BAAB-7B8C1DA216BC}" dt="2023-07-24T17:26:59.712" v="497" actId="14100"/>
          <ac:spMkLst>
            <pc:docMk/>
            <pc:sldMk cId="0" sldId="269"/>
            <ac:spMk id="200" creationId="{00000000-0000-0000-0000-000000000000}"/>
          </ac:spMkLst>
        </pc:spChg>
        <pc:spChg chg="mod">
          <ac:chgData name="AL GARRAYA, Gehane Omar" userId="f23954c5-e144-4092-9610-5359c58a19a4" providerId="ADAL" clId="{310A03B1-69D3-4560-BAAB-7B8C1DA216BC}" dt="2023-07-24T17:28:04.171" v="512" actId="20577"/>
          <ac:spMkLst>
            <pc:docMk/>
            <pc:sldMk cId="0" sldId="269"/>
            <ac:spMk id="201" creationId="{00000000-0000-0000-0000-000000000000}"/>
          </ac:spMkLst>
        </pc:spChg>
      </pc:sldChg>
      <pc:sldChg chg="modSp mod">
        <pc:chgData name="AL GARRAYA, Gehane Omar" userId="f23954c5-e144-4092-9610-5359c58a19a4" providerId="ADAL" clId="{310A03B1-69D3-4560-BAAB-7B8C1DA216BC}" dt="2023-07-24T17:29:17.301" v="523" actId="20577"/>
        <pc:sldMkLst>
          <pc:docMk/>
          <pc:sldMk cId="0" sldId="270"/>
        </pc:sldMkLst>
        <pc:spChg chg="mod">
          <ac:chgData name="AL GARRAYA, Gehane Omar" userId="f23954c5-e144-4092-9610-5359c58a19a4" providerId="ADAL" clId="{310A03B1-69D3-4560-BAAB-7B8C1DA216BC}" dt="2023-07-24T17:29:17.301" v="523" actId="20577"/>
          <ac:spMkLst>
            <pc:docMk/>
            <pc:sldMk cId="0" sldId="270"/>
            <ac:spMk id="207" creationId="{00000000-0000-0000-0000-000000000000}"/>
          </ac:spMkLst>
        </pc:spChg>
      </pc:sldChg>
      <pc:sldChg chg="modSp mod">
        <pc:chgData name="AL GARRAYA, Gehane Omar" userId="f23954c5-e144-4092-9610-5359c58a19a4" providerId="ADAL" clId="{310A03B1-69D3-4560-BAAB-7B8C1DA216BC}" dt="2023-07-24T17:34:37.814" v="579" actId="20577"/>
        <pc:sldMkLst>
          <pc:docMk/>
          <pc:sldMk cId="0" sldId="271"/>
        </pc:sldMkLst>
        <pc:spChg chg="mod">
          <ac:chgData name="AL GARRAYA, Gehane Omar" userId="f23954c5-e144-4092-9610-5359c58a19a4" providerId="ADAL" clId="{310A03B1-69D3-4560-BAAB-7B8C1DA216BC}" dt="2023-07-24T17:30:11.447" v="525" actId="14100"/>
          <ac:spMkLst>
            <pc:docMk/>
            <pc:sldMk cId="0" sldId="271"/>
            <ac:spMk id="214" creationId="{00000000-0000-0000-0000-000000000000}"/>
          </ac:spMkLst>
        </pc:spChg>
        <pc:spChg chg="mod">
          <ac:chgData name="AL GARRAYA, Gehane Omar" userId="f23954c5-e144-4092-9610-5359c58a19a4" providerId="ADAL" clId="{310A03B1-69D3-4560-BAAB-7B8C1DA216BC}" dt="2023-07-24T17:34:37.814" v="579" actId="20577"/>
          <ac:spMkLst>
            <pc:docMk/>
            <pc:sldMk cId="0" sldId="271"/>
            <ac:spMk id="215" creationId="{00000000-0000-0000-0000-000000000000}"/>
          </ac:spMkLst>
        </pc:spChg>
      </pc:sldChg>
      <pc:sldChg chg="modSp mod">
        <pc:chgData name="AL GARRAYA, Gehane Omar" userId="f23954c5-e144-4092-9610-5359c58a19a4" providerId="ADAL" clId="{310A03B1-69D3-4560-BAAB-7B8C1DA216BC}" dt="2023-07-24T17:36:15.275" v="592" actId="20577"/>
        <pc:sldMkLst>
          <pc:docMk/>
          <pc:sldMk cId="0" sldId="272"/>
        </pc:sldMkLst>
        <pc:spChg chg="mod">
          <ac:chgData name="AL GARRAYA, Gehane Omar" userId="f23954c5-e144-4092-9610-5359c58a19a4" providerId="ADAL" clId="{310A03B1-69D3-4560-BAAB-7B8C1DA216BC}" dt="2023-07-24T17:34:49.986" v="581" actId="14100"/>
          <ac:spMkLst>
            <pc:docMk/>
            <pc:sldMk cId="0" sldId="272"/>
            <ac:spMk id="221" creationId="{00000000-0000-0000-0000-000000000000}"/>
          </ac:spMkLst>
        </pc:spChg>
        <pc:spChg chg="mod">
          <ac:chgData name="AL GARRAYA, Gehane Omar" userId="f23954c5-e144-4092-9610-5359c58a19a4" providerId="ADAL" clId="{310A03B1-69D3-4560-BAAB-7B8C1DA216BC}" dt="2023-07-24T17:36:15.275" v="592" actId="20577"/>
          <ac:spMkLst>
            <pc:docMk/>
            <pc:sldMk cId="0" sldId="272"/>
            <ac:spMk id="222" creationId="{00000000-0000-0000-0000-000000000000}"/>
          </ac:spMkLst>
        </pc:spChg>
      </pc:sldChg>
      <pc:sldChg chg="modSp mod">
        <pc:chgData name="AL GARRAYA, Gehane Omar" userId="f23954c5-e144-4092-9610-5359c58a19a4" providerId="ADAL" clId="{310A03B1-69D3-4560-BAAB-7B8C1DA216BC}" dt="2023-07-24T17:36:32.571" v="595" actId="255"/>
        <pc:sldMkLst>
          <pc:docMk/>
          <pc:sldMk cId="0" sldId="273"/>
        </pc:sldMkLst>
        <pc:spChg chg="mod">
          <ac:chgData name="AL GARRAYA, Gehane Omar" userId="f23954c5-e144-4092-9610-5359c58a19a4" providerId="ADAL" clId="{310A03B1-69D3-4560-BAAB-7B8C1DA216BC}" dt="2023-07-24T17:36:24.800" v="594" actId="1076"/>
          <ac:spMkLst>
            <pc:docMk/>
            <pc:sldMk cId="0" sldId="273"/>
            <ac:spMk id="228" creationId="{00000000-0000-0000-0000-000000000000}"/>
          </ac:spMkLst>
        </pc:spChg>
        <pc:spChg chg="mod">
          <ac:chgData name="AL GARRAYA, Gehane Omar" userId="f23954c5-e144-4092-9610-5359c58a19a4" providerId="ADAL" clId="{310A03B1-69D3-4560-BAAB-7B8C1DA216BC}" dt="2023-07-24T17:36:32.571" v="595" actId="255"/>
          <ac:spMkLst>
            <pc:docMk/>
            <pc:sldMk cId="0" sldId="273"/>
            <ac:spMk id="229" creationId="{00000000-0000-0000-0000-000000000000}"/>
          </ac:spMkLst>
        </pc:spChg>
      </pc:sldChg>
      <pc:sldChg chg="modSp mod">
        <pc:chgData name="AL GARRAYA, Gehane Omar" userId="f23954c5-e144-4092-9610-5359c58a19a4" providerId="ADAL" clId="{310A03B1-69D3-4560-BAAB-7B8C1DA216BC}" dt="2023-07-24T17:40:52.127" v="616" actId="20577"/>
        <pc:sldMkLst>
          <pc:docMk/>
          <pc:sldMk cId="0" sldId="274"/>
        </pc:sldMkLst>
        <pc:spChg chg="mod">
          <ac:chgData name="AL GARRAYA, Gehane Omar" userId="f23954c5-e144-4092-9610-5359c58a19a4" providerId="ADAL" clId="{310A03B1-69D3-4560-BAAB-7B8C1DA216BC}" dt="2023-07-24T17:40:52.127" v="616" actId="20577"/>
          <ac:spMkLst>
            <pc:docMk/>
            <pc:sldMk cId="0" sldId="274"/>
            <ac:spMk id="234" creationId="{00000000-0000-0000-0000-000000000000}"/>
          </ac:spMkLst>
        </pc:spChg>
        <pc:spChg chg="mod">
          <ac:chgData name="AL GARRAYA, Gehane Omar" userId="f23954c5-e144-4092-9610-5359c58a19a4" providerId="ADAL" clId="{310A03B1-69D3-4560-BAAB-7B8C1DA216BC}" dt="2023-07-24T17:40:37.762" v="615" actId="255"/>
          <ac:spMkLst>
            <pc:docMk/>
            <pc:sldMk cId="0" sldId="274"/>
            <ac:spMk id="235" creationId="{00000000-0000-0000-0000-000000000000}"/>
          </ac:spMkLst>
        </pc:spChg>
      </pc:sldChg>
      <pc:sldChg chg="modSp mod">
        <pc:chgData name="AL GARRAYA, Gehane Omar" userId="f23954c5-e144-4092-9610-5359c58a19a4" providerId="ADAL" clId="{310A03B1-69D3-4560-BAAB-7B8C1DA216BC}" dt="2023-07-24T17:42:32.002" v="655" actId="20577"/>
        <pc:sldMkLst>
          <pc:docMk/>
          <pc:sldMk cId="0" sldId="275"/>
        </pc:sldMkLst>
        <pc:spChg chg="mod">
          <ac:chgData name="AL GARRAYA, Gehane Omar" userId="f23954c5-e144-4092-9610-5359c58a19a4" providerId="ADAL" clId="{310A03B1-69D3-4560-BAAB-7B8C1DA216BC}" dt="2023-07-24T17:42:32.002" v="655" actId="20577"/>
          <ac:spMkLst>
            <pc:docMk/>
            <pc:sldMk cId="0" sldId="275"/>
            <ac:spMk id="245" creationId="{00000000-0000-0000-0000-000000000000}"/>
          </ac:spMkLst>
        </pc:spChg>
      </pc:sldChg>
      <pc:sldChg chg="modSp mod">
        <pc:chgData name="AL GARRAYA, Gehane Omar" userId="f23954c5-e144-4092-9610-5359c58a19a4" providerId="ADAL" clId="{310A03B1-69D3-4560-BAAB-7B8C1DA216BC}" dt="2023-07-24T17:43:01.358" v="657" actId="113"/>
        <pc:sldMkLst>
          <pc:docMk/>
          <pc:sldMk cId="0" sldId="276"/>
        </pc:sldMkLst>
        <pc:spChg chg="mod">
          <ac:chgData name="AL GARRAYA, Gehane Omar" userId="f23954c5-e144-4092-9610-5359c58a19a4" providerId="ADAL" clId="{310A03B1-69D3-4560-BAAB-7B8C1DA216BC}" dt="2023-07-24T17:38:48.524" v="599" actId="20577"/>
          <ac:spMkLst>
            <pc:docMk/>
            <pc:sldMk cId="0" sldId="276"/>
            <ac:spMk id="233" creationId="{00000000-0000-0000-0000-000000000000}"/>
          </ac:spMkLst>
        </pc:spChg>
        <pc:spChg chg="mod">
          <ac:chgData name="AL GARRAYA, Gehane Omar" userId="f23954c5-e144-4092-9610-5359c58a19a4" providerId="ADAL" clId="{310A03B1-69D3-4560-BAAB-7B8C1DA216BC}" dt="2023-07-24T17:43:01.358" v="657" actId="113"/>
          <ac:spMkLst>
            <pc:docMk/>
            <pc:sldMk cId="0" sldId="276"/>
            <ac:spMk id="234" creationId="{00000000-0000-0000-0000-000000000000}"/>
          </ac:spMkLst>
        </pc:spChg>
      </pc:sldChg>
    </pc:docChg>
  </pc:docChgLst>
  <pc:docChgLst>
    <pc:chgData name="AL GARRAYA, Gehane Omar" userId="f23954c5-e144-4092-9610-5359c58a19a4" providerId="ADAL" clId="{C297E955-CCF4-4277-82E8-DD770525EA1D}"/>
    <pc:docChg chg="undo custSel modSld">
      <pc:chgData name="AL GARRAYA, Gehane Omar" userId="f23954c5-e144-4092-9610-5359c58a19a4" providerId="ADAL" clId="{C297E955-CCF4-4277-82E8-DD770525EA1D}" dt="2024-01-18T10:17:47.709" v="65" actId="12"/>
      <pc:docMkLst>
        <pc:docMk/>
      </pc:docMkLst>
      <pc:sldChg chg="modSp mod">
        <pc:chgData name="AL GARRAYA, Gehane Omar" userId="f23954c5-e144-4092-9610-5359c58a19a4" providerId="ADAL" clId="{C297E955-CCF4-4277-82E8-DD770525EA1D}" dt="2024-01-18T10:10:34.806" v="4" actId="207"/>
        <pc:sldMkLst>
          <pc:docMk/>
          <pc:sldMk cId="0" sldId="256"/>
        </pc:sldMkLst>
        <pc:spChg chg="mod">
          <ac:chgData name="AL GARRAYA, Gehane Omar" userId="f23954c5-e144-4092-9610-5359c58a19a4" providerId="ADAL" clId="{C297E955-CCF4-4277-82E8-DD770525EA1D}" dt="2024-01-18T10:10:03.658" v="1" actId="207"/>
          <ac:spMkLst>
            <pc:docMk/>
            <pc:sldMk cId="0" sldId="256"/>
            <ac:spMk id="69" creationId="{00000000-0000-0000-0000-000000000000}"/>
          </ac:spMkLst>
        </pc:spChg>
        <pc:spChg chg="mod">
          <ac:chgData name="AL GARRAYA, Gehane Omar" userId="f23954c5-e144-4092-9610-5359c58a19a4" providerId="ADAL" clId="{C297E955-CCF4-4277-82E8-DD770525EA1D}" dt="2024-01-18T10:10:00.642" v="0" actId="207"/>
          <ac:spMkLst>
            <pc:docMk/>
            <pc:sldMk cId="0" sldId="256"/>
            <ac:spMk id="70" creationId="{00000000-0000-0000-0000-000000000000}"/>
          </ac:spMkLst>
        </pc:spChg>
        <pc:spChg chg="mod">
          <ac:chgData name="AL GARRAYA, Gehane Omar" userId="f23954c5-e144-4092-9610-5359c58a19a4" providerId="ADAL" clId="{C297E955-CCF4-4277-82E8-DD770525EA1D}" dt="2024-01-18T10:10:34.806" v="4" actId="207"/>
          <ac:spMkLst>
            <pc:docMk/>
            <pc:sldMk cId="0" sldId="256"/>
            <ac:spMk id="71" creationId="{00000000-0000-0000-0000-000000000000}"/>
          </ac:spMkLst>
        </pc:spChg>
      </pc:sldChg>
      <pc:sldChg chg="modSp mod">
        <pc:chgData name="AL GARRAYA, Gehane Omar" userId="f23954c5-e144-4092-9610-5359c58a19a4" providerId="ADAL" clId="{C297E955-CCF4-4277-82E8-DD770525EA1D}" dt="2024-01-18T10:10:49.363" v="7"/>
        <pc:sldMkLst>
          <pc:docMk/>
          <pc:sldMk cId="0" sldId="257"/>
        </pc:sldMkLst>
        <pc:spChg chg="mod">
          <ac:chgData name="AL GARRAYA, Gehane Omar" userId="f23954c5-e144-4092-9610-5359c58a19a4" providerId="ADAL" clId="{C297E955-CCF4-4277-82E8-DD770525EA1D}" dt="2024-01-18T10:10:49.363" v="7"/>
          <ac:spMkLst>
            <pc:docMk/>
            <pc:sldMk cId="0" sldId="257"/>
            <ac:spMk id="83" creationId="{00000000-0000-0000-0000-000000000000}"/>
          </ac:spMkLst>
        </pc:spChg>
      </pc:sldChg>
      <pc:sldChg chg="modSp mod">
        <pc:chgData name="AL GARRAYA, Gehane Omar" userId="f23954c5-e144-4092-9610-5359c58a19a4" providerId="ADAL" clId="{C297E955-CCF4-4277-82E8-DD770525EA1D}" dt="2024-01-18T10:11:03.255" v="9" actId="207"/>
        <pc:sldMkLst>
          <pc:docMk/>
          <pc:sldMk cId="0" sldId="258"/>
        </pc:sldMkLst>
        <pc:spChg chg="mod">
          <ac:chgData name="AL GARRAYA, Gehane Omar" userId="f23954c5-e144-4092-9610-5359c58a19a4" providerId="ADAL" clId="{C297E955-CCF4-4277-82E8-DD770525EA1D}" dt="2024-01-18T10:10:57.243" v="8" actId="207"/>
          <ac:spMkLst>
            <pc:docMk/>
            <pc:sldMk cId="0" sldId="258"/>
            <ac:spMk id="91" creationId="{00000000-0000-0000-0000-000000000000}"/>
          </ac:spMkLst>
        </pc:spChg>
        <pc:spChg chg="mod">
          <ac:chgData name="AL GARRAYA, Gehane Omar" userId="f23954c5-e144-4092-9610-5359c58a19a4" providerId="ADAL" clId="{C297E955-CCF4-4277-82E8-DD770525EA1D}" dt="2024-01-18T10:11:03.255" v="9" actId="207"/>
          <ac:spMkLst>
            <pc:docMk/>
            <pc:sldMk cId="0" sldId="258"/>
            <ac:spMk id="92" creationId="{00000000-0000-0000-0000-000000000000}"/>
          </ac:spMkLst>
        </pc:spChg>
      </pc:sldChg>
      <pc:sldChg chg="modSp mod">
        <pc:chgData name="AL GARRAYA, Gehane Omar" userId="f23954c5-e144-4092-9610-5359c58a19a4" providerId="ADAL" clId="{C297E955-CCF4-4277-82E8-DD770525EA1D}" dt="2024-01-18T10:11:11.244" v="10" actId="207"/>
        <pc:sldMkLst>
          <pc:docMk/>
          <pc:sldMk cId="0" sldId="259"/>
        </pc:sldMkLst>
        <pc:spChg chg="mod">
          <ac:chgData name="AL GARRAYA, Gehane Omar" userId="f23954c5-e144-4092-9610-5359c58a19a4" providerId="ADAL" clId="{C297E955-CCF4-4277-82E8-DD770525EA1D}" dt="2024-01-18T10:11:11.244" v="10" actId="207"/>
          <ac:spMkLst>
            <pc:docMk/>
            <pc:sldMk cId="0" sldId="259"/>
            <ac:spMk id="99" creationId="{00000000-0000-0000-0000-000000000000}"/>
          </ac:spMkLst>
        </pc:spChg>
      </pc:sldChg>
      <pc:sldChg chg="modSp mod">
        <pc:chgData name="AL GARRAYA, Gehane Omar" userId="f23954c5-e144-4092-9610-5359c58a19a4" providerId="ADAL" clId="{C297E955-CCF4-4277-82E8-DD770525EA1D}" dt="2024-01-18T10:11:18.919" v="11" actId="207"/>
        <pc:sldMkLst>
          <pc:docMk/>
          <pc:sldMk cId="0" sldId="260"/>
        </pc:sldMkLst>
        <pc:spChg chg="mod">
          <ac:chgData name="AL GARRAYA, Gehane Omar" userId="f23954c5-e144-4092-9610-5359c58a19a4" providerId="ADAL" clId="{C297E955-CCF4-4277-82E8-DD770525EA1D}" dt="2024-01-18T10:11:18.919" v="11" actId="207"/>
          <ac:spMkLst>
            <pc:docMk/>
            <pc:sldMk cId="0" sldId="260"/>
            <ac:spMk id="105" creationId="{00000000-0000-0000-0000-000000000000}"/>
          </ac:spMkLst>
        </pc:spChg>
      </pc:sldChg>
      <pc:sldChg chg="modSp mod">
        <pc:chgData name="AL GARRAYA, Gehane Omar" userId="f23954c5-e144-4092-9610-5359c58a19a4" providerId="ADAL" clId="{C297E955-CCF4-4277-82E8-DD770525EA1D}" dt="2024-01-18T10:12:00.441" v="16" actId="12"/>
        <pc:sldMkLst>
          <pc:docMk/>
          <pc:sldMk cId="0" sldId="261"/>
        </pc:sldMkLst>
        <pc:spChg chg="mod">
          <ac:chgData name="AL GARRAYA, Gehane Omar" userId="f23954c5-e144-4092-9610-5359c58a19a4" providerId="ADAL" clId="{C297E955-CCF4-4277-82E8-DD770525EA1D}" dt="2024-01-18T10:11:23.230" v="12" actId="207"/>
          <ac:spMkLst>
            <pc:docMk/>
            <pc:sldMk cId="0" sldId="261"/>
            <ac:spMk id="112" creationId="{00000000-0000-0000-0000-000000000000}"/>
          </ac:spMkLst>
        </pc:spChg>
        <pc:graphicFrameChg chg="modGraphic">
          <ac:chgData name="AL GARRAYA, Gehane Omar" userId="f23954c5-e144-4092-9610-5359c58a19a4" providerId="ADAL" clId="{C297E955-CCF4-4277-82E8-DD770525EA1D}" dt="2024-01-18T10:12:00.441" v="16" actId="12"/>
          <ac:graphicFrameMkLst>
            <pc:docMk/>
            <pc:sldMk cId="0" sldId="261"/>
            <ac:graphicFrameMk id="113" creationId="{00000000-0000-0000-0000-000000000000}"/>
          </ac:graphicFrameMkLst>
        </pc:graphicFrameChg>
      </pc:sldChg>
      <pc:sldChg chg="modSp mod">
        <pc:chgData name="AL GARRAYA, Gehane Omar" userId="f23954c5-e144-4092-9610-5359c58a19a4" providerId="ADAL" clId="{C297E955-CCF4-4277-82E8-DD770525EA1D}" dt="2024-01-18T10:12:45.235" v="20" actId="12"/>
        <pc:sldMkLst>
          <pc:docMk/>
          <pc:sldMk cId="0" sldId="262"/>
        </pc:sldMkLst>
        <pc:graphicFrameChg chg="modGraphic">
          <ac:chgData name="AL GARRAYA, Gehane Omar" userId="f23954c5-e144-4092-9610-5359c58a19a4" providerId="ADAL" clId="{C297E955-CCF4-4277-82E8-DD770525EA1D}" dt="2024-01-18T10:12:45.235" v="20" actId="12"/>
          <ac:graphicFrameMkLst>
            <pc:docMk/>
            <pc:sldMk cId="0" sldId="262"/>
            <ac:graphicFrameMk id="119" creationId="{00000000-0000-0000-0000-000000000000}"/>
          </ac:graphicFrameMkLst>
        </pc:graphicFrameChg>
      </pc:sldChg>
      <pc:sldChg chg="modSp mod">
        <pc:chgData name="AL GARRAYA, Gehane Omar" userId="f23954c5-e144-4092-9610-5359c58a19a4" providerId="ADAL" clId="{C297E955-CCF4-4277-82E8-DD770525EA1D}" dt="2024-01-18T10:14:22.220" v="42" actId="12"/>
        <pc:sldMkLst>
          <pc:docMk/>
          <pc:sldMk cId="0" sldId="263"/>
        </pc:sldMkLst>
        <pc:spChg chg="mod">
          <ac:chgData name="AL GARRAYA, Gehane Omar" userId="f23954c5-e144-4092-9610-5359c58a19a4" providerId="ADAL" clId="{C297E955-CCF4-4277-82E8-DD770525EA1D}" dt="2024-01-18T10:14:22.220" v="42" actId="12"/>
          <ac:spMkLst>
            <pc:docMk/>
            <pc:sldMk cId="0" sldId="263"/>
            <ac:spMk id="126" creationId="{00000000-0000-0000-0000-000000000000}"/>
          </ac:spMkLst>
        </pc:spChg>
      </pc:sldChg>
      <pc:sldChg chg="modSp mod">
        <pc:chgData name="AL GARRAYA, Gehane Omar" userId="f23954c5-e144-4092-9610-5359c58a19a4" providerId="ADAL" clId="{C297E955-CCF4-4277-82E8-DD770525EA1D}" dt="2024-01-18T10:14:49.416" v="44" actId="12"/>
        <pc:sldMkLst>
          <pc:docMk/>
          <pc:sldMk cId="0" sldId="264"/>
        </pc:sldMkLst>
        <pc:spChg chg="mod">
          <ac:chgData name="AL GARRAYA, Gehane Omar" userId="f23954c5-e144-4092-9610-5359c58a19a4" providerId="ADAL" clId="{C297E955-CCF4-4277-82E8-DD770525EA1D}" dt="2024-01-18T10:14:49.416" v="44" actId="12"/>
          <ac:spMkLst>
            <pc:docMk/>
            <pc:sldMk cId="0" sldId="264"/>
            <ac:spMk id="133" creationId="{00000000-0000-0000-0000-000000000000}"/>
          </ac:spMkLst>
        </pc:spChg>
      </pc:sldChg>
      <pc:sldChg chg="modSp mod">
        <pc:chgData name="AL GARRAYA, Gehane Omar" userId="f23954c5-e144-4092-9610-5359c58a19a4" providerId="ADAL" clId="{C297E955-CCF4-4277-82E8-DD770525EA1D}" dt="2024-01-18T10:15:12.802" v="45" actId="207"/>
        <pc:sldMkLst>
          <pc:docMk/>
          <pc:sldMk cId="0" sldId="265"/>
        </pc:sldMkLst>
        <pc:spChg chg="mod">
          <ac:chgData name="AL GARRAYA, Gehane Omar" userId="f23954c5-e144-4092-9610-5359c58a19a4" providerId="ADAL" clId="{C297E955-CCF4-4277-82E8-DD770525EA1D}" dt="2024-01-18T10:15:12.802" v="45" actId="207"/>
          <ac:spMkLst>
            <pc:docMk/>
            <pc:sldMk cId="0" sldId="265"/>
            <ac:spMk id="140" creationId="{00000000-0000-0000-0000-000000000000}"/>
          </ac:spMkLst>
        </pc:spChg>
      </pc:sldChg>
      <pc:sldChg chg="modSp mod">
        <pc:chgData name="AL GARRAYA, Gehane Omar" userId="f23954c5-e144-4092-9610-5359c58a19a4" providerId="ADAL" clId="{C297E955-CCF4-4277-82E8-DD770525EA1D}" dt="2024-01-18T10:15:40.424" v="46" actId="207"/>
        <pc:sldMkLst>
          <pc:docMk/>
          <pc:sldMk cId="0" sldId="266"/>
        </pc:sldMkLst>
        <pc:spChg chg="mod">
          <ac:chgData name="AL GARRAYA, Gehane Omar" userId="f23954c5-e144-4092-9610-5359c58a19a4" providerId="ADAL" clId="{C297E955-CCF4-4277-82E8-DD770525EA1D}" dt="2024-01-18T10:15:40.424" v="46" actId="207"/>
          <ac:spMkLst>
            <pc:docMk/>
            <pc:sldMk cId="0" sldId="266"/>
            <ac:spMk id="151" creationId="{00000000-0000-0000-0000-000000000000}"/>
          </ac:spMkLst>
        </pc:spChg>
        <pc:spChg chg="mod">
          <ac:chgData name="AL GARRAYA, Gehane Omar" userId="f23954c5-e144-4092-9610-5359c58a19a4" providerId="ADAL" clId="{C297E955-CCF4-4277-82E8-DD770525EA1D}" dt="2024-01-18T10:15:40.424" v="46" actId="207"/>
          <ac:spMkLst>
            <pc:docMk/>
            <pc:sldMk cId="0" sldId="266"/>
            <ac:spMk id="154" creationId="{00000000-0000-0000-0000-000000000000}"/>
          </ac:spMkLst>
        </pc:spChg>
        <pc:spChg chg="mod">
          <ac:chgData name="AL GARRAYA, Gehane Omar" userId="f23954c5-e144-4092-9610-5359c58a19a4" providerId="ADAL" clId="{C297E955-CCF4-4277-82E8-DD770525EA1D}" dt="2024-01-18T10:15:40.424" v="46" actId="207"/>
          <ac:spMkLst>
            <pc:docMk/>
            <pc:sldMk cId="0" sldId="266"/>
            <ac:spMk id="157" creationId="{00000000-0000-0000-0000-000000000000}"/>
          </ac:spMkLst>
        </pc:spChg>
        <pc:spChg chg="mod">
          <ac:chgData name="AL GARRAYA, Gehane Omar" userId="f23954c5-e144-4092-9610-5359c58a19a4" providerId="ADAL" clId="{C297E955-CCF4-4277-82E8-DD770525EA1D}" dt="2024-01-18T10:15:40.424" v="46" actId="207"/>
          <ac:spMkLst>
            <pc:docMk/>
            <pc:sldMk cId="0" sldId="266"/>
            <ac:spMk id="160" creationId="{00000000-0000-0000-0000-000000000000}"/>
          </ac:spMkLst>
        </pc:spChg>
        <pc:spChg chg="mod">
          <ac:chgData name="AL GARRAYA, Gehane Omar" userId="f23954c5-e144-4092-9610-5359c58a19a4" providerId="ADAL" clId="{C297E955-CCF4-4277-82E8-DD770525EA1D}" dt="2024-01-18T10:15:40.424" v="46" actId="207"/>
          <ac:spMkLst>
            <pc:docMk/>
            <pc:sldMk cId="0" sldId="266"/>
            <ac:spMk id="163" creationId="{00000000-0000-0000-0000-000000000000}"/>
          </ac:spMkLst>
        </pc:spChg>
      </pc:sldChg>
      <pc:sldChg chg="modSp mod">
        <pc:chgData name="AL GARRAYA, Gehane Omar" userId="f23954c5-e144-4092-9610-5359c58a19a4" providerId="ADAL" clId="{C297E955-CCF4-4277-82E8-DD770525EA1D}" dt="2024-01-18T10:16:02.700" v="48" actId="12"/>
        <pc:sldMkLst>
          <pc:docMk/>
          <pc:sldMk cId="0" sldId="267"/>
        </pc:sldMkLst>
        <pc:spChg chg="mod">
          <ac:chgData name="AL GARRAYA, Gehane Omar" userId="f23954c5-e144-4092-9610-5359c58a19a4" providerId="ADAL" clId="{C297E955-CCF4-4277-82E8-DD770525EA1D}" dt="2024-01-18T10:16:02.700" v="48" actId="12"/>
          <ac:spMkLst>
            <pc:docMk/>
            <pc:sldMk cId="0" sldId="267"/>
            <ac:spMk id="170" creationId="{00000000-0000-0000-0000-000000000000}"/>
          </ac:spMkLst>
        </pc:spChg>
      </pc:sldChg>
      <pc:sldChg chg="modSp mod">
        <pc:chgData name="AL GARRAYA, Gehane Omar" userId="f23954c5-e144-4092-9610-5359c58a19a4" providerId="ADAL" clId="{C297E955-CCF4-4277-82E8-DD770525EA1D}" dt="2024-01-18T10:16:20.596" v="51" actId="207"/>
        <pc:sldMkLst>
          <pc:docMk/>
          <pc:sldMk cId="0" sldId="268"/>
        </pc:sldMkLst>
        <pc:spChg chg="mod">
          <ac:chgData name="AL GARRAYA, Gehane Omar" userId="f23954c5-e144-4092-9610-5359c58a19a4" providerId="ADAL" clId="{C297E955-CCF4-4277-82E8-DD770525EA1D}" dt="2024-01-18T10:16:20.596" v="51" actId="207"/>
          <ac:spMkLst>
            <pc:docMk/>
            <pc:sldMk cId="0" sldId="268"/>
            <ac:spMk id="193" creationId="{00000000-0000-0000-0000-000000000000}"/>
          </ac:spMkLst>
        </pc:spChg>
        <pc:spChg chg="mod">
          <ac:chgData name="AL GARRAYA, Gehane Omar" userId="f23954c5-e144-4092-9610-5359c58a19a4" providerId="ADAL" clId="{C297E955-CCF4-4277-82E8-DD770525EA1D}" dt="2024-01-18T10:16:17.504" v="50" actId="12"/>
          <ac:spMkLst>
            <pc:docMk/>
            <pc:sldMk cId="0" sldId="268"/>
            <ac:spMk id="194" creationId="{00000000-0000-0000-0000-000000000000}"/>
          </ac:spMkLst>
        </pc:spChg>
      </pc:sldChg>
      <pc:sldChg chg="modSp mod">
        <pc:chgData name="AL GARRAYA, Gehane Omar" userId="f23954c5-e144-4092-9610-5359c58a19a4" providerId="ADAL" clId="{C297E955-CCF4-4277-82E8-DD770525EA1D}" dt="2024-01-18T10:16:35.499" v="53" actId="12"/>
        <pc:sldMkLst>
          <pc:docMk/>
          <pc:sldMk cId="0" sldId="269"/>
        </pc:sldMkLst>
        <pc:spChg chg="mod">
          <ac:chgData name="AL GARRAYA, Gehane Omar" userId="f23954c5-e144-4092-9610-5359c58a19a4" providerId="ADAL" clId="{C297E955-CCF4-4277-82E8-DD770525EA1D}" dt="2024-01-18T10:16:35.499" v="53" actId="12"/>
          <ac:spMkLst>
            <pc:docMk/>
            <pc:sldMk cId="0" sldId="269"/>
            <ac:spMk id="201" creationId="{00000000-0000-0000-0000-000000000000}"/>
          </ac:spMkLst>
        </pc:spChg>
      </pc:sldChg>
      <pc:sldChg chg="modSp mod">
        <pc:chgData name="AL GARRAYA, Gehane Omar" userId="f23954c5-e144-4092-9610-5359c58a19a4" providerId="ADAL" clId="{C297E955-CCF4-4277-82E8-DD770525EA1D}" dt="2024-01-18T10:17:06.639" v="58" actId="20577"/>
        <pc:sldMkLst>
          <pc:docMk/>
          <pc:sldMk cId="0" sldId="270"/>
        </pc:sldMkLst>
        <pc:spChg chg="mod">
          <ac:chgData name="AL GARRAYA, Gehane Omar" userId="f23954c5-e144-4092-9610-5359c58a19a4" providerId="ADAL" clId="{C297E955-CCF4-4277-82E8-DD770525EA1D}" dt="2024-01-18T10:17:06.639" v="58" actId="20577"/>
          <ac:spMkLst>
            <pc:docMk/>
            <pc:sldMk cId="0" sldId="270"/>
            <ac:spMk id="206" creationId="{00000000-0000-0000-0000-000000000000}"/>
          </ac:spMkLst>
        </pc:spChg>
        <pc:spChg chg="mod">
          <ac:chgData name="AL GARRAYA, Gehane Omar" userId="f23954c5-e144-4092-9610-5359c58a19a4" providerId="ADAL" clId="{C297E955-CCF4-4277-82E8-DD770525EA1D}" dt="2024-01-18T10:16:56.770" v="56" actId="12"/>
          <ac:spMkLst>
            <pc:docMk/>
            <pc:sldMk cId="0" sldId="270"/>
            <ac:spMk id="207" creationId="{00000000-0000-0000-0000-000000000000}"/>
          </ac:spMkLst>
        </pc:spChg>
      </pc:sldChg>
      <pc:sldChg chg="modSp mod">
        <pc:chgData name="AL GARRAYA, Gehane Omar" userId="f23954c5-e144-4092-9610-5359c58a19a4" providerId="ADAL" clId="{C297E955-CCF4-4277-82E8-DD770525EA1D}" dt="2024-01-18T10:17:19.602" v="60" actId="12"/>
        <pc:sldMkLst>
          <pc:docMk/>
          <pc:sldMk cId="0" sldId="271"/>
        </pc:sldMkLst>
        <pc:spChg chg="mod">
          <ac:chgData name="AL GARRAYA, Gehane Omar" userId="f23954c5-e144-4092-9610-5359c58a19a4" providerId="ADAL" clId="{C297E955-CCF4-4277-82E8-DD770525EA1D}" dt="2024-01-18T10:17:19.602" v="60" actId="12"/>
          <ac:spMkLst>
            <pc:docMk/>
            <pc:sldMk cId="0" sldId="271"/>
            <ac:spMk id="215" creationId="{00000000-0000-0000-0000-000000000000}"/>
          </ac:spMkLst>
        </pc:spChg>
      </pc:sldChg>
      <pc:sldChg chg="modSp mod">
        <pc:chgData name="AL GARRAYA, Gehane Omar" userId="f23954c5-e144-4092-9610-5359c58a19a4" providerId="ADAL" clId="{C297E955-CCF4-4277-82E8-DD770525EA1D}" dt="2024-01-18T10:17:36.307" v="63" actId="12"/>
        <pc:sldMkLst>
          <pc:docMk/>
          <pc:sldMk cId="0" sldId="272"/>
        </pc:sldMkLst>
        <pc:spChg chg="mod">
          <ac:chgData name="AL GARRAYA, Gehane Omar" userId="f23954c5-e144-4092-9610-5359c58a19a4" providerId="ADAL" clId="{C297E955-CCF4-4277-82E8-DD770525EA1D}" dt="2024-01-18T10:17:25.442" v="61" actId="207"/>
          <ac:spMkLst>
            <pc:docMk/>
            <pc:sldMk cId="0" sldId="272"/>
            <ac:spMk id="221" creationId="{00000000-0000-0000-0000-000000000000}"/>
          </ac:spMkLst>
        </pc:spChg>
        <pc:spChg chg="mod">
          <ac:chgData name="AL GARRAYA, Gehane Omar" userId="f23954c5-e144-4092-9610-5359c58a19a4" providerId="ADAL" clId="{C297E955-CCF4-4277-82E8-DD770525EA1D}" dt="2024-01-18T10:17:36.307" v="63" actId="12"/>
          <ac:spMkLst>
            <pc:docMk/>
            <pc:sldMk cId="0" sldId="272"/>
            <ac:spMk id="222" creationId="{00000000-0000-0000-0000-000000000000}"/>
          </ac:spMkLst>
        </pc:spChg>
      </pc:sldChg>
      <pc:sldChg chg="modSp mod">
        <pc:chgData name="AL GARRAYA, Gehane Omar" userId="f23954c5-e144-4092-9610-5359c58a19a4" providerId="ADAL" clId="{C297E955-CCF4-4277-82E8-DD770525EA1D}" dt="2024-01-18T10:17:47.709" v="65" actId="12"/>
        <pc:sldMkLst>
          <pc:docMk/>
          <pc:sldMk cId="0" sldId="273"/>
        </pc:sldMkLst>
        <pc:spChg chg="mod">
          <ac:chgData name="AL GARRAYA, Gehane Omar" userId="f23954c5-e144-4092-9610-5359c58a19a4" providerId="ADAL" clId="{C297E955-CCF4-4277-82E8-DD770525EA1D}" dt="2024-01-18T10:17:47.709" v="65" actId="12"/>
          <ac:spMkLst>
            <pc:docMk/>
            <pc:sldMk cId="0" sldId="273"/>
            <ac:spMk id="229"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7" name="Google Shape;67;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6" name="Google Shape;136;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r" rtl="1">
              <a:lnSpc>
                <a:spcPct val="100000"/>
              </a:lnSpc>
              <a:spcBef>
                <a:spcPts val="0"/>
              </a:spcBef>
              <a:spcAft>
                <a:spcPts val="0"/>
              </a:spcAft>
              <a:buSzPts val="1400"/>
              <a:buNone/>
            </a:pPr>
            <a:r>
              <a:rPr lang="ar-SA" dirty="0"/>
              <a:t>تتوفر أدوات الوصول هذه عبر الإنترنت ، وفي كثير من الحالات ، متوفرة على الأجهزة المحمولة التي يمكنك استخدامها والبحث عن الموارد أثناء التنقل ، بشكل مستقل عن الزمان والمكان:</a:t>
            </a:r>
            <a:endParaRPr dirty="0"/>
          </a:p>
        </p:txBody>
      </p:sp>
      <p:sp>
        <p:nvSpPr>
          <p:cNvPr id="137" name="Google Shape;137;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829bd93e03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 name="Google Shape;144;g829bd93e03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5" name="Google Shape;145;g829bd93e03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6" name="Google Shape;166;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7" name="Google Shape;167;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0" name="Google Shape;190;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Font typeface="Arial"/>
              <a:buNone/>
            </a:pPr>
            <a:endParaRPr/>
          </a:p>
          <a:p>
            <a:pPr marL="0" lvl="0" indent="0" algn="l" rtl="0">
              <a:lnSpc>
                <a:spcPct val="100000"/>
              </a:lnSpc>
              <a:spcBef>
                <a:spcPts val="0"/>
              </a:spcBef>
              <a:spcAft>
                <a:spcPts val="0"/>
              </a:spcAft>
              <a:buSzPts val="1400"/>
              <a:buFont typeface="Arial"/>
              <a:buNone/>
            </a:pPr>
            <a:r>
              <a:rPr lang="en-US"/>
              <a:t>What are his credentials</a:t>
            </a:r>
            <a:endParaRPr/>
          </a:p>
          <a:p>
            <a:pPr marL="0" lvl="0" indent="0" algn="l" rtl="0">
              <a:lnSpc>
                <a:spcPct val="100000"/>
              </a:lnSpc>
              <a:spcBef>
                <a:spcPts val="0"/>
              </a:spcBef>
              <a:spcAft>
                <a:spcPts val="0"/>
              </a:spcAft>
              <a:buSzPts val="1400"/>
              <a:buFont typeface="Arial"/>
              <a:buNone/>
            </a:pPr>
            <a:r>
              <a:rPr lang="en-US"/>
              <a:t>-Relevant university degree</a:t>
            </a:r>
            <a:endParaRPr/>
          </a:p>
          <a:p>
            <a:pPr marL="0" lvl="0" indent="0" algn="l" rtl="0">
              <a:lnSpc>
                <a:spcPct val="100000"/>
              </a:lnSpc>
              <a:spcBef>
                <a:spcPts val="0"/>
              </a:spcBef>
              <a:spcAft>
                <a:spcPts val="0"/>
              </a:spcAft>
              <a:buSzPts val="1400"/>
              <a:buFont typeface="Arial"/>
              <a:buNone/>
            </a:pPr>
            <a:r>
              <a:rPr lang="en-US"/>
              <a:t>-Institutional affiliation (where does he or she work?)</a:t>
            </a:r>
            <a:endParaRPr/>
          </a:p>
          <a:p>
            <a:pPr marL="0" lvl="0" indent="0" algn="l" rtl="0">
              <a:lnSpc>
                <a:spcPct val="100000"/>
              </a:lnSpc>
              <a:spcBef>
                <a:spcPts val="0"/>
              </a:spcBef>
              <a:spcAft>
                <a:spcPts val="0"/>
              </a:spcAft>
              <a:buSzPts val="1400"/>
              <a:buFont typeface="Arial"/>
              <a:buNone/>
            </a:pPr>
            <a:r>
              <a:rPr lang="en-US"/>
              <a:t>-Relevant field or employment experience</a:t>
            </a:r>
            <a:endParaRPr/>
          </a:p>
          <a:p>
            <a:pPr marL="0" lvl="0" indent="0" algn="l" rtl="0">
              <a:lnSpc>
                <a:spcPct val="100000"/>
              </a:lnSpc>
              <a:spcBef>
                <a:spcPts val="0"/>
              </a:spcBef>
              <a:spcAft>
                <a:spcPts val="0"/>
              </a:spcAft>
              <a:buSzPts val="1400"/>
              <a:buFont typeface="Arial"/>
              <a:buNone/>
            </a:pPr>
            <a:r>
              <a:rPr lang="en-US"/>
              <a:t>-Past writings</a:t>
            </a:r>
            <a:endParaRPr/>
          </a:p>
          <a:p>
            <a:pPr marL="0" lvl="0" indent="0" algn="l" rtl="0">
              <a:lnSpc>
                <a:spcPct val="100000"/>
              </a:lnSpc>
              <a:spcBef>
                <a:spcPts val="0"/>
              </a:spcBef>
              <a:spcAft>
                <a:spcPts val="0"/>
              </a:spcAft>
              <a:buSzPts val="1400"/>
              <a:buFont typeface="Arial"/>
              <a:buNone/>
            </a:pPr>
            <a:r>
              <a:rPr lang="en-US"/>
              <a:t>What is the author’s reputation among his/her peers?</a:t>
            </a:r>
            <a:endParaRPr/>
          </a:p>
          <a:p>
            <a:pPr marL="0" lvl="0" indent="0" algn="l" rtl="0">
              <a:lnSpc>
                <a:spcPct val="100000"/>
              </a:lnSpc>
              <a:spcBef>
                <a:spcPts val="0"/>
              </a:spcBef>
              <a:spcAft>
                <a:spcPts val="0"/>
              </a:spcAft>
              <a:buSzPts val="1400"/>
              <a:buFont typeface="Arial"/>
              <a:buNone/>
            </a:pPr>
            <a:r>
              <a:rPr lang="en-US"/>
              <a:t>-Cited in articles, books or bibliographies on the topic</a:t>
            </a:r>
            <a:endParaRPr/>
          </a:p>
          <a:p>
            <a:pPr marL="0" lvl="0" indent="0" algn="l" rtl="0">
              <a:lnSpc>
                <a:spcPct val="100000"/>
              </a:lnSpc>
              <a:spcBef>
                <a:spcPts val="0"/>
              </a:spcBef>
              <a:spcAft>
                <a:spcPts val="0"/>
              </a:spcAft>
              <a:buSzPts val="1400"/>
              <a:buFont typeface="Arial"/>
              <a:buNone/>
            </a:pPr>
            <a:r>
              <a:rPr lang="en-US"/>
              <a:t>-Mentioned in your textbook or by your professor</a:t>
            </a:r>
            <a:endParaRPr/>
          </a:p>
          <a:p>
            <a:pPr marL="171450" lvl="0" indent="-171450" algn="l" rtl="0">
              <a:lnSpc>
                <a:spcPct val="100000"/>
              </a:lnSpc>
              <a:spcBef>
                <a:spcPts val="0"/>
              </a:spcBef>
              <a:spcAft>
                <a:spcPts val="0"/>
              </a:spcAft>
              <a:buSzPts val="1400"/>
              <a:buFont typeface="Calibri"/>
              <a:buChar char="-"/>
            </a:pPr>
            <a:r>
              <a:rPr lang="en-US"/>
              <a:t>Memberships</a:t>
            </a:r>
            <a:endParaRPr/>
          </a:p>
          <a:p>
            <a:pPr marL="0" lvl="0" indent="0" algn="l" rtl="0">
              <a:lnSpc>
                <a:spcPct val="100000"/>
              </a:lnSpc>
              <a:spcBef>
                <a:spcPts val="0"/>
              </a:spcBef>
              <a:spcAft>
                <a:spcPts val="0"/>
              </a:spcAft>
              <a:buSzPts val="1400"/>
              <a:buFont typeface="Calibri"/>
              <a:buNone/>
            </a:pPr>
            <a:r>
              <a:rPr lang="en-US"/>
              <a:t>Is the author associated with a reputable institution or organisation?</a:t>
            </a:r>
            <a:endParaRPr/>
          </a:p>
          <a:p>
            <a:pPr marL="0" lvl="0" indent="0" algn="l" rtl="0">
              <a:lnSpc>
                <a:spcPct val="100000"/>
              </a:lnSpc>
              <a:spcBef>
                <a:spcPts val="0"/>
              </a:spcBef>
              <a:spcAft>
                <a:spcPts val="0"/>
              </a:spcAft>
              <a:buSzPts val="1400"/>
              <a:buFont typeface="Calibri"/>
              <a:buNone/>
            </a:pPr>
            <a:r>
              <a:rPr lang="en-US"/>
              <a:t>-Organizational mission</a:t>
            </a:r>
            <a:endParaRPr/>
          </a:p>
          <a:p>
            <a:pPr marL="0" lvl="0" indent="0" algn="l" rtl="0">
              <a:lnSpc>
                <a:spcPct val="100000"/>
              </a:lnSpc>
              <a:spcBef>
                <a:spcPts val="0"/>
              </a:spcBef>
              <a:spcAft>
                <a:spcPts val="0"/>
              </a:spcAft>
              <a:buSzPts val="1400"/>
              <a:buFont typeface="Calibri"/>
              <a:buNone/>
            </a:pPr>
            <a:r>
              <a:rPr lang="en-US"/>
              <a:t>-Basic values or goals</a:t>
            </a:r>
            <a:endParaRPr/>
          </a:p>
          <a:p>
            <a:pPr marL="0" lvl="0" indent="0" algn="l" rtl="0">
              <a:lnSpc>
                <a:spcPct val="100000"/>
              </a:lnSpc>
              <a:spcBef>
                <a:spcPts val="0"/>
              </a:spcBef>
              <a:spcAft>
                <a:spcPts val="0"/>
              </a:spcAft>
              <a:buSzPts val="1400"/>
              <a:buFont typeface="Calibri"/>
              <a:buNone/>
            </a:pPr>
            <a:r>
              <a:rPr lang="en-US"/>
              <a:t>-National or international</a:t>
            </a:r>
            <a:endParaRPr/>
          </a:p>
          <a:p>
            <a:pPr marL="171450" lvl="0" indent="-82550" algn="l" rtl="0">
              <a:lnSpc>
                <a:spcPct val="100000"/>
              </a:lnSpc>
              <a:spcBef>
                <a:spcPts val="0"/>
              </a:spcBef>
              <a:spcAft>
                <a:spcPts val="0"/>
              </a:spcAft>
              <a:buSzPts val="1400"/>
              <a:buFont typeface="Calibri"/>
              <a:buNone/>
            </a:pPr>
            <a:endParaRPr/>
          </a:p>
          <a:p>
            <a:pPr marL="0" lvl="0" indent="0" algn="l" rtl="0">
              <a:lnSpc>
                <a:spcPct val="100000"/>
              </a:lnSpc>
              <a:spcBef>
                <a:spcPts val="0"/>
              </a:spcBef>
              <a:spcAft>
                <a:spcPts val="0"/>
              </a:spcAft>
              <a:buSzPts val="1400"/>
              <a:buFont typeface="Calibri"/>
              <a:buNone/>
            </a:pPr>
            <a:endParaRPr/>
          </a:p>
          <a:p>
            <a:pPr marL="0" lvl="0" indent="0" algn="l" rtl="0">
              <a:lnSpc>
                <a:spcPct val="100000"/>
              </a:lnSpc>
              <a:spcBef>
                <a:spcPts val="0"/>
              </a:spcBef>
              <a:spcAft>
                <a:spcPts val="0"/>
              </a:spcAft>
              <a:buSzPts val="1400"/>
              <a:buFont typeface="Arial"/>
              <a:buNone/>
            </a:pPr>
            <a:endParaRPr/>
          </a:p>
          <a:p>
            <a:pPr marL="0" lvl="0" indent="0" algn="l" rtl="0">
              <a:lnSpc>
                <a:spcPct val="100000"/>
              </a:lnSpc>
              <a:spcBef>
                <a:spcPts val="0"/>
              </a:spcBef>
              <a:spcAft>
                <a:spcPts val="0"/>
              </a:spcAft>
              <a:buSzPts val="1400"/>
              <a:buNone/>
            </a:pPr>
            <a:endParaRPr/>
          </a:p>
        </p:txBody>
      </p:sp>
      <p:sp>
        <p:nvSpPr>
          <p:cNvPr id="191" name="Google Shape;191;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7" name="Google Shape;197;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8" name="Google Shape;198;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3" name="Google Shape;203;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r" rtl="1">
              <a:lnSpc>
                <a:spcPct val="100000"/>
              </a:lnSpc>
              <a:spcBef>
                <a:spcPts val="0"/>
              </a:spcBef>
              <a:spcAft>
                <a:spcPts val="0"/>
              </a:spcAft>
              <a:buSzPts val="1200"/>
              <a:buFont typeface="Arial"/>
              <a:buChar char="•"/>
            </a:pPr>
            <a:r>
              <a:rPr lang="ar-SA" dirty="0"/>
              <a:t>هل يذكر المؤلف أهداف هذا المنشور؟</a:t>
            </a:r>
          </a:p>
          <a:p>
            <a:pPr marL="171450" lvl="0" indent="-171450" algn="r" rtl="1">
              <a:lnSpc>
                <a:spcPct val="100000"/>
              </a:lnSpc>
              <a:spcBef>
                <a:spcPts val="0"/>
              </a:spcBef>
              <a:spcAft>
                <a:spcPts val="0"/>
              </a:spcAft>
              <a:buSzPts val="1200"/>
              <a:buFont typeface="Arial"/>
              <a:buChar char="•"/>
            </a:pPr>
            <a:r>
              <a:rPr lang="ar-SA" dirty="0"/>
              <a:t>إعلام وشرح وتثقيف</a:t>
            </a:r>
          </a:p>
          <a:p>
            <a:pPr marL="171450" lvl="0" indent="-171450" algn="r" rtl="1">
              <a:lnSpc>
                <a:spcPct val="100000"/>
              </a:lnSpc>
              <a:spcBef>
                <a:spcPts val="0"/>
              </a:spcBef>
              <a:spcAft>
                <a:spcPts val="0"/>
              </a:spcAft>
              <a:buSzPts val="1200"/>
              <a:buFont typeface="Arial"/>
              <a:buChar char="•"/>
            </a:pPr>
            <a:r>
              <a:rPr lang="ar-SA" dirty="0"/>
              <a:t>يدافع عن</a:t>
            </a:r>
          </a:p>
          <a:p>
            <a:pPr marL="171450" lvl="0" indent="-171450" algn="r" rtl="1">
              <a:lnSpc>
                <a:spcPct val="100000"/>
              </a:lnSpc>
              <a:spcBef>
                <a:spcPts val="0"/>
              </a:spcBef>
              <a:spcAft>
                <a:spcPts val="0"/>
              </a:spcAft>
              <a:buSzPts val="1200"/>
              <a:buFont typeface="Arial"/>
              <a:buChar char="•"/>
            </a:pPr>
            <a:r>
              <a:rPr lang="ar-SA" dirty="0"/>
              <a:t> إقناع أو ثني</a:t>
            </a:r>
          </a:p>
          <a:p>
            <a:pPr marL="171450" lvl="0" indent="-171450" algn="r" rtl="1">
              <a:lnSpc>
                <a:spcPct val="100000"/>
              </a:lnSpc>
              <a:spcBef>
                <a:spcPts val="0"/>
              </a:spcBef>
              <a:spcAft>
                <a:spcPts val="0"/>
              </a:spcAft>
              <a:buSzPts val="1200"/>
              <a:buFont typeface="Arial"/>
              <a:buChar char="•"/>
            </a:pPr>
            <a:r>
              <a:rPr lang="ar-SA" dirty="0"/>
              <a:t> بيع منتج أو خدمة</a:t>
            </a:r>
          </a:p>
          <a:p>
            <a:pPr marL="171450" lvl="0" indent="-171450" algn="r" rtl="1">
              <a:lnSpc>
                <a:spcPct val="100000"/>
              </a:lnSpc>
              <a:spcBef>
                <a:spcPts val="0"/>
              </a:spcBef>
              <a:spcAft>
                <a:spcPts val="0"/>
              </a:spcAft>
              <a:buSzPts val="1200"/>
              <a:buFont typeface="Arial"/>
              <a:buChar char="•"/>
            </a:pPr>
            <a:r>
              <a:rPr lang="ar-SA" dirty="0"/>
              <a:t>هل يظهر المؤلف تحيزًا معينًا؟</a:t>
            </a:r>
          </a:p>
          <a:p>
            <a:pPr marL="171450" lvl="0" indent="-171450" algn="r" rtl="1">
              <a:lnSpc>
                <a:spcPct val="100000"/>
              </a:lnSpc>
              <a:spcBef>
                <a:spcPts val="0"/>
              </a:spcBef>
              <a:spcAft>
                <a:spcPts val="0"/>
              </a:spcAft>
              <a:buSzPts val="1200"/>
              <a:buFont typeface="Arial"/>
              <a:buChar char="•"/>
            </a:pPr>
            <a:r>
              <a:rPr lang="ar-SA" dirty="0"/>
              <a:t>الالتزام بوجهة نظر</a:t>
            </a:r>
          </a:p>
          <a:p>
            <a:pPr marL="171450" lvl="0" indent="-171450" algn="r" rtl="1">
              <a:lnSpc>
                <a:spcPct val="100000"/>
              </a:lnSpc>
              <a:spcBef>
                <a:spcPts val="0"/>
              </a:spcBef>
              <a:spcAft>
                <a:spcPts val="0"/>
              </a:spcAft>
              <a:buSzPts val="1200"/>
              <a:buFont typeface="Arial"/>
              <a:buChar char="•"/>
            </a:pPr>
            <a:r>
              <a:rPr lang="ar-SA" dirty="0"/>
              <a:t>إقرار التحيز</a:t>
            </a:r>
          </a:p>
          <a:p>
            <a:pPr marL="171450" lvl="0" indent="-171450" algn="r" rtl="1">
              <a:lnSpc>
                <a:spcPct val="100000"/>
              </a:lnSpc>
              <a:spcBef>
                <a:spcPts val="0"/>
              </a:spcBef>
              <a:spcAft>
                <a:spcPts val="0"/>
              </a:spcAft>
              <a:buSzPts val="1200"/>
              <a:buFont typeface="Arial"/>
              <a:buChar char="•"/>
            </a:pPr>
            <a:r>
              <a:rPr lang="ar-SA" dirty="0"/>
              <a:t>عرض الحقائق والحجج لكلا الجانبين في موضوع مثير للجدل</a:t>
            </a:r>
          </a:p>
          <a:p>
            <a:pPr marL="171450" lvl="0" indent="-171450" algn="r" rtl="1">
              <a:lnSpc>
                <a:spcPct val="100000"/>
              </a:lnSpc>
              <a:spcBef>
                <a:spcPts val="0"/>
              </a:spcBef>
              <a:spcAft>
                <a:spcPts val="0"/>
              </a:spcAft>
              <a:buSzPts val="1200"/>
              <a:buFont typeface="Arial"/>
              <a:buChar char="•"/>
            </a:pPr>
            <a:r>
              <a:rPr lang="ar-SA" dirty="0"/>
              <a:t>لغة خالية من الكلمات المثيرة للانفعالات والتحيز</a:t>
            </a:r>
          </a:p>
          <a:p>
            <a:pPr marL="171450" lvl="0" indent="-171450" algn="r" rtl="1">
              <a:lnSpc>
                <a:spcPct val="100000"/>
              </a:lnSpc>
              <a:spcBef>
                <a:spcPts val="0"/>
              </a:spcBef>
              <a:spcAft>
                <a:spcPts val="0"/>
              </a:spcAft>
              <a:buSzPts val="1200"/>
              <a:buFont typeface="Arial"/>
              <a:buChar char="•"/>
            </a:pPr>
            <a:endParaRPr lang="ar-SA" dirty="0"/>
          </a:p>
          <a:p>
            <a:pPr marL="171450" lvl="0" indent="-171450" algn="r" rtl="1">
              <a:lnSpc>
                <a:spcPct val="100000"/>
              </a:lnSpc>
              <a:spcBef>
                <a:spcPts val="0"/>
              </a:spcBef>
              <a:spcAft>
                <a:spcPts val="0"/>
              </a:spcAft>
              <a:buSzPts val="1200"/>
              <a:buFont typeface="Arial"/>
              <a:buChar char="•"/>
            </a:pPr>
            <a:r>
              <a:rPr lang="ar-SA" dirty="0"/>
              <a:t>هل تنعكس وجهة نظر انتماء المؤلف في الرسالة أو المحتوى؟</a:t>
            </a:r>
          </a:p>
          <a:p>
            <a:pPr marL="171450" lvl="0" indent="-171450" algn="r" rtl="1">
              <a:lnSpc>
                <a:spcPct val="100000"/>
              </a:lnSpc>
              <a:spcBef>
                <a:spcPts val="0"/>
              </a:spcBef>
              <a:spcAft>
                <a:spcPts val="0"/>
              </a:spcAft>
              <a:buSzPts val="1200"/>
              <a:buFont typeface="Arial"/>
              <a:buChar char="•"/>
            </a:pPr>
            <a:r>
              <a:rPr lang="ar-SA" dirty="0"/>
              <a:t>وجهة نظر المنظمة (على سبيل المثال ، الحكومة ، والجامعة ، والأعمال التجارية ، والجمعيات) حول الموضوع قيد المناقشة</a:t>
            </a:r>
          </a:p>
          <a:p>
            <a:pPr marL="171450" lvl="0" indent="-171450" algn="r" rtl="1">
              <a:lnSpc>
                <a:spcPct val="100000"/>
              </a:lnSpc>
              <a:spcBef>
                <a:spcPts val="0"/>
              </a:spcBef>
              <a:spcAft>
                <a:spcPts val="0"/>
              </a:spcAft>
              <a:buSzPts val="1200"/>
              <a:buFont typeface="Arial"/>
              <a:buChar char="•"/>
            </a:pPr>
            <a:r>
              <a:rPr lang="ar-SA" dirty="0"/>
              <a:t>رسالة المنظمة وأنشطتها</a:t>
            </a:r>
          </a:p>
          <a:p>
            <a:pPr marL="171450" lvl="0" indent="-171450" algn="r" rtl="1">
              <a:lnSpc>
                <a:spcPct val="100000"/>
              </a:lnSpc>
              <a:spcBef>
                <a:spcPts val="0"/>
              </a:spcBef>
              <a:spcAft>
                <a:spcPts val="0"/>
              </a:spcAft>
              <a:buSzPts val="1200"/>
              <a:buFont typeface="Arial"/>
              <a:buChar char="•"/>
            </a:pPr>
            <a:r>
              <a:rPr lang="ar-SA" dirty="0"/>
              <a:t>وضع ملصق واضح للإعلان</a:t>
            </a:r>
          </a:p>
          <a:p>
            <a:pPr marL="171450" lvl="0" indent="-171450" algn="r" rtl="1">
              <a:lnSpc>
                <a:spcPct val="100000"/>
              </a:lnSpc>
              <a:spcBef>
                <a:spcPts val="0"/>
              </a:spcBef>
              <a:spcAft>
                <a:spcPts val="0"/>
              </a:spcAft>
              <a:buSzPts val="1200"/>
              <a:buFont typeface="Arial"/>
              <a:buChar char="•"/>
            </a:pPr>
            <a:r>
              <a:rPr lang="ar-SA" dirty="0"/>
              <a:t>الفوائد التي تعود على التنظيم</a:t>
            </a:r>
          </a:p>
          <a:p>
            <a:pPr marL="171450" lvl="0" indent="-171450" algn="r" rtl="1">
              <a:lnSpc>
                <a:spcPct val="100000"/>
              </a:lnSpc>
              <a:spcBef>
                <a:spcPts val="0"/>
              </a:spcBef>
              <a:spcAft>
                <a:spcPts val="0"/>
              </a:spcAft>
              <a:buSzPts val="1200"/>
              <a:buFont typeface="Arial"/>
              <a:buChar char="•"/>
            </a:pPr>
            <a:r>
              <a:rPr lang="ar-SA" dirty="0"/>
              <a:t>هل تبدو المعلومات صحيحة ومدروسة جيدًا؟</a:t>
            </a:r>
          </a:p>
          <a:p>
            <a:pPr marL="171450" lvl="0" indent="-171450" algn="r" rtl="1">
              <a:lnSpc>
                <a:spcPct val="100000"/>
              </a:lnSpc>
              <a:spcBef>
                <a:spcPts val="0"/>
              </a:spcBef>
              <a:spcAft>
                <a:spcPts val="0"/>
              </a:spcAft>
              <a:buSzPts val="1200"/>
              <a:buFont typeface="Arial"/>
              <a:buChar char="•"/>
            </a:pPr>
            <a:r>
              <a:rPr lang="ar-SA" dirty="0"/>
              <a:t>الافتراضات والاستنتاجات المعقولة</a:t>
            </a:r>
          </a:p>
          <a:p>
            <a:pPr marL="171450" lvl="0" indent="-171450" algn="r" rtl="1">
              <a:lnSpc>
                <a:spcPct val="100000"/>
              </a:lnSpc>
              <a:spcBef>
                <a:spcPts val="0"/>
              </a:spcBef>
              <a:spcAft>
                <a:spcPts val="0"/>
              </a:spcAft>
              <a:buSzPts val="1200"/>
              <a:buFont typeface="Arial"/>
              <a:buChar char="•"/>
            </a:pPr>
            <a:r>
              <a:rPr lang="ar-SA" dirty="0"/>
              <a:t>الحجج والاستنتاجات المدعمة بالأدلة</a:t>
            </a:r>
          </a:p>
          <a:p>
            <a:pPr marL="171450" lvl="0" indent="-171450" algn="r" rtl="1">
              <a:lnSpc>
                <a:spcPct val="100000"/>
              </a:lnSpc>
              <a:spcBef>
                <a:spcPts val="0"/>
              </a:spcBef>
              <a:spcAft>
                <a:spcPts val="0"/>
              </a:spcAft>
              <a:buSzPts val="1200"/>
              <a:buFont typeface="Arial"/>
              <a:buChar char="•"/>
            </a:pPr>
            <a:r>
              <a:rPr lang="ar-SA" dirty="0"/>
              <a:t>تناول وجهات النظر المعارضة</a:t>
            </a:r>
          </a:p>
          <a:p>
            <a:pPr marL="171450" lvl="0" indent="-171450" algn="r" rtl="1">
              <a:lnSpc>
                <a:spcPct val="100000"/>
              </a:lnSpc>
              <a:spcBef>
                <a:spcPts val="0"/>
              </a:spcBef>
              <a:spcAft>
                <a:spcPts val="0"/>
              </a:spcAft>
              <a:buSzPts val="1200"/>
              <a:buFont typeface="Arial"/>
              <a:buChar char="•"/>
            </a:pPr>
            <a:r>
              <a:rPr lang="ar-SA" dirty="0"/>
              <a:t>آراء غير مقنعة بالوقائع</a:t>
            </a:r>
          </a:p>
          <a:p>
            <a:pPr marL="171450" lvl="0" indent="-171450" algn="r" rtl="1">
              <a:lnSpc>
                <a:spcPct val="100000"/>
              </a:lnSpc>
              <a:spcBef>
                <a:spcPts val="0"/>
              </a:spcBef>
              <a:spcAft>
                <a:spcPts val="0"/>
              </a:spcAft>
              <a:buSzPts val="1200"/>
              <a:buFont typeface="Arial"/>
              <a:buChar char="•"/>
            </a:pPr>
            <a:r>
              <a:rPr lang="ar-SA" dirty="0"/>
              <a:t>استشهد بمصادر موثوقة</a:t>
            </a:r>
            <a:endParaRPr dirty="0"/>
          </a:p>
        </p:txBody>
      </p:sp>
      <p:sp>
        <p:nvSpPr>
          <p:cNvPr id="204" name="Google Shape;204;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1" name="Google Shape;211;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r" rtl="1">
              <a:lnSpc>
                <a:spcPct val="100000"/>
              </a:lnSpc>
              <a:spcBef>
                <a:spcPts val="0"/>
              </a:spcBef>
              <a:spcAft>
                <a:spcPts val="0"/>
              </a:spcAft>
              <a:buSzPts val="1400"/>
              <a:buFont typeface="Arial"/>
              <a:buChar char="•"/>
            </a:pPr>
            <a:r>
              <a:rPr lang="ar-SA" dirty="0"/>
              <a:t>هل يقوم  العمل بتحديث المصادر الأخرى؟</a:t>
            </a:r>
          </a:p>
          <a:p>
            <a:pPr marL="171450" lvl="0" indent="-171450" algn="r" rtl="1">
              <a:lnSpc>
                <a:spcPct val="100000"/>
              </a:lnSpc>
              <a:spcBef>
                <a:spcPts val="0"/>
              </a:spcBef>
              <a:spcAft>
                <a:spcPts val="0"/>
              </a:spcAft>
              <a:buSzPts val="1400"/>
              <a:buFont typeface="Arial"/>
              <a:buChar char="•"/>
            </a:pPr>
            <a:r>
              <a:rPr lang="ar-SA" dirty="0"/>
              <a:t>هل تؤيد المواد الأخرى التي قرأتها ، أو تضيف معلومات جديدة؟</a:t>
            </a:r>
          </a:p>
          <a:p>
            <a:pPr marL="171450" lvl="0" indent="-171450" algn="r" rtl="1">
              <a:lnSpc>
                <a:spcPct val="100000"/>
              </a:lnSpc>
              <a:spcBef>
                <a:spcPts val="0"/>
              </a:spcBef>
              <a:spcAft>
                <a:spcPts val="0"/>
              </a:spcAft>
              <a:buSzPts val="1400"/>
              <a:buFont typeface="Arial"/>
              <a:buChar char="•"/>
            </a:pPr>
            <a:r>
              <a:rPr lang="ar-SA" dirty="0"/>
              <a:t>هل وجدت معلومات كافية لدعم حججك؟</a:t>
            </a:r>
            <a:endParaRPr dirty="0"/>
          </a:p>
        </p:txBody>
      </p:sp>
      <p:sp>
        <p:nvSpPr>
          <p:cNvPr id="212" name="Google Shape;212;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727b3dbef2_0_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8" name="Google Shape;218;g727b3dbef2_0_5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171450" algn="r" rtl="1">
              <a:lnSpc>
                <a:spcPct val="100000"/>
              </a:lnSpc>
              <a:spcBef>
                <a:spcPts val="0"/>
              </a:spcBef>
              <a:spcAft>
                <a:spcPts val="0"/>
              </a:spcAft>
              <a:buSzPts val="1400"/>
              <a:buFont typeface="Arial"/>
              <a:buChar char="•"/>
            </a:pPr>
            <a:r>
              <a:rPr lang="ar-SA" dirty="0"/>
              <a:t>متى ن</a:t>
            </a:r>
            <a:r>
              <a:rPr lang="ar-SA" sz="1200" dirty="0">
                <a:solidFill>
                  <a:schemeClr val="dk1"/>
                </a:solidFill>
                <a:latin typeface="Open Sans"/>
                <a:ea typeface="Open Sans"/>
                <a:cs typeface="Open Sans"/>
                <a:sym typeface="Open Sans"/>
              </a:rPr>
              <a:t>ُ</a:t>
            </a:r>
            <a:r>
              <a:rPr lang="ar-EG" sz="1200" dirty="0">
                <a:solidFill>
                  <a:schemeClr val="dk1"/>
                </a:solidFill>
                <a:latin typeface="Open Sans"/>
                <a:ea typeface="Open Sans"/>
                <a:cs typeface="Open Sans"/>
                <a:sym typeface="Open Sans"/>
              </a:rPr>
              <a:t>شر</a:t>
            </a:r>
            <a:r>
              <a:rPr lang="ar-SA" sz="1200" dirty="0">
                <a:solidFill>
                  <a:schemeClr val="dk1"/>
                </a:solidFill>
                <a:latin typeface="Open Sans"/>
                <a:ea typeface="Open Sans"/>
                <a:cs typeface="Open Sans"/>
                <a:sym typeface="Open Sans"/>
              </a:rPr>
              <a:t>ت</a:t>
            </a:r>
            <a:r>
              <a:rPr lang="ar-EG" sz="1200" dirty="0">
                <a:solidFill>
                  <a:schemeClr val="dk1"/>
                </a:solidFill>
                <a:latin typeface="Open Sans"/>
                <a:ea typeface="Open Sans"/>
                <a:cs typeface="Open Sans"/>
                <a:sym typeface="Open Sans"/>
              </a:rPr>
              <a:t> </a:t>
            </a:r>
            <a:r>
              <a:rPr lang="ar-SA" dirty="0"/>
              <a:t>؟</a:t>
            </a:r>
          </a:p>
          <a:p>
            <a:pPr marL="171450" lvl="0" indent="-171450" algn="r" rtl="1">
              <a:lnSpc>
                <a:spcPct val="100000"/>
              </a:lnSpc>
              <a:spcBef>
                <a:spcPts val="0"/>
              </a:spcBef>
              <a:spcAft>
                <a:spcPts val="0"/>
              </a:spcAft>
              <a:buSzPts val="1400"/>
              <a:buFont typeface="Arial"/>
              <a:buChar char="•"/>
            </a:pPr>
            <a:r>
              <a:rPr lang="ar-SA" dirty="0"/>
              <a:t>هل موضوعك هو موضوع يتطلب معلومات حديثة؟</a:t>
            </a:r>
          </a:p>
          <a:p>
            <a:pPr marL="171450" lvl="0" indent="-171450" algn="r" rtl="1">
              <a:lnSpc>
                <a:spcPct val="100000"/>
              </a:lnSpc>
              <a:spcBef>
                <a:spcPts val="0"/>
              </a:spcBef>
              <a:spcAft>
                <a:spcPts val="0"/>
              </a:spcAft>
              <a:buSzPts val="1400"/>
              <a:buFont typeface="Arial"/>
              <a:buChar char="•"/>
            </a:pPr>
            <a:r>
              <a:rPr lang="ar-SA" dirty="0"/>
              <a:t>هل رُجعت هذا المصدر أو تحديثه أو توسيعه في إصدار لاحق؟</a:t>
            </a:r>
            <a:endParaRPr dirty="0"/>
          </a:p>
        </p:txBody>
      </p:sp>
      <p:sp>
        <p:nvSpPr>
          <p:cNvPr id="219" name="Google Shape;219;g727b3dbef2_0_5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5" name="Google Shape;225;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6" name="Google Shape;226;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53fe117696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1" name="Google Shape;231;g53fe117696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9" name="Google Shape;79;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 name="Google Shape;106;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7" name="Google Shape;107;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nl-NL"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20</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 name="Google Shape;114;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5" name="Google Shape;115;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nl-NL"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21</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727b3dbef2_0_8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2" name="Google Shape;232;g727b3dbef2_0_8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8" name="Google Shape;238;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 name="Google Shape;88;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r" rtl="1">
              <a:lnSpc>
                <a:spcPct val="100000"/>
              </a:lnSpc>
              <a:spcBef>
                <a:spcPts val="0"/>
              </a:spcBef>
              <a:spcAft>
                <a:spcPts val="0"/>
              </a:spcAft>
              <a:buSzPts val="1400"/>
              <a:buFont typeface="Arial"/>
              <a:buChar char="•"/>
            </a:pPr>
            <a:r>
              <a:rPr lang="ar-SA" sz="1200" b="0" i="0" u="none" strike="noStrike" cap="none" dirty="0">
                <a:solidFill>
                  <a:srgbClr val="FF0000"/>
                </a:solidFill>
                <a:latin typeface="Calibri"/>
                <a:ea typeface="Calibri"/>
                <a:cs typeface="Calibri"/>
                <a:sym typeface="Calibri"/>
              </a:rPr>
              <a:t>في هذا الدرس ، سيتعلم المتعلمون كيفية تحديد مصادر المعلومات ذات الصلة ، وتحديد أنواع مصادر المعلومات وتقييم مصادر المعلومات</a:t>
            </a:r>
            <a:r>
              <a:rPr lang="ar-SA" sz="1200" b="0" i="0" u="none" strike="noStrike" cap="none" dirty="0">
                <a:solidFill>
                  <a:schemeClr val="dk1"/>
                </a:solidFill>
                <a:latin typeface="Calibri"/>
                <a:ea typeface="Calibri"/>
                <a:cs typeface="Calibri"/>
                <a:sym typeface="Calibri"/>
              </a:rPr>
              <a:t>.</a:t>
            </a:r>
          </a:p>
          <a:p>
            <a:pPr marL="171450" lvl="0" indent="-171450" algn="r" rtl="1">
              <a:lnSpc>
                <a:spcPct val="100000"/>
              </a:lnSpc>
              <a:spcBef>
                <a:spcPts val="0"/>
              </a:spcBef>
              <a:spcAft>
                <a:spcPts val="0"/>
              </a:spcAft>
              <a:buSzPts val="1400"/>
              <a:buFont typeface="Arial"/>
              <a:buChar char="•"/>
            </a:pPr>
            <a:r>
              <a:rPr lang="ar-SA" sz="1200" b="0" i="0" u="none" strike="noStrike" cap="none" dirty="0">
                <a:solidFill>
                  <a:schemeClr val="dk1"/>
                </a:solidFill>
                <a:latin typeface="Calibri"/>
                <a:ea typeface="Calibri"/>
                <a:cs typeface="Calibri"/>
                <a:sym typeface="Calibri"/>
              </a:rPr>
              <a:t>سيساعد ذلك في ضمان تحديد احتياجاتهم من المعلومات وتحديد موقعها بكفاءة وتقييم موارد المعلومات واستخدامها على أكمل وجه من أجل تعزيز أبحاثهم كمستخدم وباحث.</a:t>
            </a:r>
            <a:endParaRPr dirty="0"/>
          </a:p>
        </p:txBody>
      </p:sp>
      <p:sp>
        <p:nvSpPr>
          <p:cNvPr id="89" name="Google Shape;89;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r" rtl="1">
              <a:lnSpc>
                <a:spcPct val="100000"/>
              </a:lnSpc>
              <a:spcBef>
                <a:spcPts val="0"/>
              </a:spcBef>
              <a:spcAft>
                <a:spcPts val="0"/>
              </a:spcAft>
              <a:buSzPts val="1100"/>
              <a:buFont typeface="Arial"/>
              <a:buChar char="•"/>
            </a:pPr>
            <a:r>
              <a:rPr lang="ar-SA" dirty="0"/>
              <a:t>من أجل إجراء بحث فعال في الإنتاج الفكري ، يجب أن تكون قادرًا على معرفة متطلبات المعلومات الخاصة بك بوضوح ، ثم ترجمتها إلى صيغة بحث فعالة.</a:t>
            </a:r>
          </a:p>
          <a:p>
            <a:pPr marL="171450" lvl="0" indent="-171450" algn="r" rtl="1">
              <a:lnSpc>
                <a:spcPct val="100000"/>
              </a:lnSpc>
              <a:spcBef>
                <a:spcPts val="0"/>
              </a:spcBef>
              <a:spcAft>
                <a:spcPts val="0"/>
              </a:spcAft>
              <a:buSzPts val="1100"/>
              <a:buFont typeface="Arial"/>
              <a:buChar char="•"/>
            </a:pPr>
            <a:r>
              <a:rPr lang="ar-SA" dirty="0"/>
              <a:t>وبهذه الطريقة ، يمكن للباحثين تحديد مصادر المعلومات المتاحة في المجتمع الأكاديمي ، وأيضًا أن يكونوا قادرين على استخدام أدوات المعلومات لاسترداد المحتوى ذي الصلة.</a:t>
            </a:r>
            <a:endParaRPr dirty="0"/>
          </a:p>
        </p:txBody>
      </p:sp>
      <p:sp>
        <p:nvSpPr>
          <p:cNvPr id="96" name="Google Shape;96;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4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r" rtl="1">
              <a:lnSpc>
                <a:spcPct val="100000"/>
              </a:lnSpc>
              <a:spcBef>
                <a:spcPts val="0"/>
              </a:spcBef>
              <a:spcAft>
                <a:spcPts val="0"/>
              </a:spcAft>
              <a:buSzPts val="1400"/>
              <a:buFont typeface="Arial"/>
              <a:buChar char="•"/>
            </a:pPr>
            <a:r>
              <a:rPr lang="ar-SA" dirty="0"/>
              <a:t>عند تحديد أنواع المصادر التي تلبي احتياجاتك على أفضل وجه ، من المفيد فهم الجدول الزمني للمعلومات. عندما يقع حدث ما ، يتم تصفية المعلومات الخاصة بهذا الحدث من خلال مصادر مختلفة. كلما تقدمت في الجدول الزمني للمعلومات ، كلما تم تحليل هذا الحدث.</a:t>
            </a:r>
            <a:endParaRPr lang="en-US" dirty="0"/>
          </a:p>
          <a:p>
            <a:pPr marL="171450" lvl="0" indent="-171450" algn="r" rtl="1">
              <a:lnSpc>
                <a:spcPct val="100000"/>
              </a:lnSpc>
              <a:spcBef>
                <a:spcPts val="0"/>
              </a:spcBef>
              <a:spcAft>
                <a:spcPts val="0"/>
              </a:spcAft>
              <a:buSzPts val="1400"/>
              <a:buFont typeface="Arial"/>
              <a:buChar char="•"/>
            </a:pPr>
            <a:r>
              <a:rPr lang="ar-SA" dirty="0"/>
              <a:t>تتضمن المعلومات الأولية التي يتم نشرها حقائق سريعة ومقابلات حول الحدث يتم نشرها في الأخبار وعبر الإنترنت. مع تقدم الوقت ، تتم دراسة المعلومات بعمق أكبر ثم يتم نشرها في المجلات أو الكتب.</a:t>
            </a:r>
            <a:endParaRPr dirty="0"/>
          </a:p>
          <a:p>
            <a:pPr marL="171450" lvl="0" indent="-171450" algn="r" rtl="1">
              <a:lnSpc>
                <a:spcPct val="100000"/>
              </a:lnSpc>
              <a:spcBef>
                <a:spcPts val="0"/>
              </a:spcBef>
              <a:spcAft>
                <a:spcPts val="0"/>
              </a:spcAft>
              <a:buSzPts val="1400"/>
              <a:buFont typeface="Arial"/>
              <a:buChar char="•"/>
            </a:pPr>
            <a:r>
              <a:rPr lang="ar-SA" dirty="0"/>
              <a:t>لذلك إذا كان لديك موضوع جديد أو حديث ، فمن غير المحتمل أن تجد الكثير في المجلات أو الكتب. أيضًا ، المعلومات التي تظهر في البداية قد يتم التحقق منها أو لا يتم التحقق منها بشكل صحيح وقد تكون متحيزة بناءً على من يقوم بالإبلاغ عنها. مع تقدم المعلومات أسفل الجدول الزمني ، يتم النظر إليها بعمق أكبر ثم يتم نشرها في مقالات وكتب المجلات العلمية. لهذا السبب ، يفضل معظم المدرسين استخدام المقالات والكتب في المجلات العلمية كمصادر.</a:t>
            </a:r>
            <a:endParaRPr dirty="0"/>
          </a:p>
        </p:txBody>
      </p:sp>
      <p:sp>
        <p:nvSpPr>
          <p:cNvPr id="102" name="Google Shape;102;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727b3dbef2_0_4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0" name="Google Shape;110;g727b3dbef2_0_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727b3dbef2_0_5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6" name="Google Shape;116;g727b3dbef2_0_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2" name="Google Shape;122;p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3" name="Google Shape;123;p4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9" name="Google Shape;129;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a:p>
        </p:txBody>
      </p:sp>
      <p:sp>
        <p:nvSpPr>
          <p:cNvPr id="130" name="Google Shape;130;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8" Type="http://schemas.openxmlformats.org/officeDocument/2006/relationships/hyperlink" Target="https://twitter.com/R4LPartnership" TargetMode="External"/><Relationship Id="rId3" Type="http://schemas.openxmlformats.org/officeDocument/2006/relationships/image" Target="../media/image5.png"/><Relationship Id="rId7" Type="http://schemas.openxmlformats.org/officeDocument/2006/relationships/hyperlink" Target="http://www.research4life.org/" TargetMode="External"/><Relationship Id="rId12"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2.xml"/><Relationship Id="rId6" Type="http://schemas.openxmlformats.org/officeDocument/2006/relationships/image" Target="../media/image8.png"/><Relationship Id="rId11" Type="http://schemas.openxmlformats.org/officeDocument/2006/relationships/image" Target="../media/image3.jpg"/><Relationship Id="rId5" Type="http://schemas.openxmlformats.org/officeDocument/2006/relationships/image" Target="../media/image7.png"/><Relationship Id="rId10" Type="http://schemas.openxmlformats.org/officeDocument/2006/relationships/hyperlink" Target="https://dgroups.org/fao/research4life" TargetMode="External"/><Relationship Id="rId4" Type="http://schemas.openxmlformats.org/officeDocument/2006/relationships/image" Target="../media/image6.png"/><Relationship Id="rId9" Type="http://schemas.openxmlformats.org/officeDocument/2006/relationships/hyperlink" Target="https://www.facebook.com/R4Lpartnership/" TargetMode="Externa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g7119cced83_0_58"/>
          <p:cNvSpPr txBox="1">
            <a:spLocks noGrp="1"/>
          </p:cNvSpPr>
          <p:nvPr>
            <p:ph type="ctrTitle"/>
          </p:nvPr>
        </p:nvSpPr>
        <p:spPr>
          <a:xfrm>
            <a:off x="415611" y="992767"/>
            <a:ext cx="11360700" cy="2736900"/>
          </a:xfrm>
          <a:prstGeom prst="rect">
            <a:avLst/>
          </a:prstGeom>
          <a:noFill/>
          <a:ln>
            <a:noFill/>
          </a:ln>
        </p:spPr>
        <p:txBody>
          <a:bodyPr spcFirstLastPara="1" wrap="square" lIns="121900" tIns="121900" rIns="121900" bIns="121900" anchor="b" anchorCtr="0">
            <a:noAutofit/>
          </a:bodyPr>
          <a:lstStyle>
            <a:lvl1pPr lvl="0" algn="ctr">
              <a:lnSpc>
                <a:spcPct val="100000"/>
              </a:lnSpc>
              <a:spcBef>
                <a:spcPts val="0"/>
              </a:spcBef>
              <a:spcAft>
                <a:spcPts val="0"/>
              </a:spcAft>
              <a:buSzPts val="6900"/>
              <a:buNone/>
              <a:defRPr sz="6900"/>
            </a:lvl1pPr>
            <a:lvl2pPr lvl="1" algn="ctr">
              <a:lnSpc>
                <a:spcPct val="100000"/>
              </a:lnSpc>
              <a:spcBef>
                <a:spcPts val="0"/>
              </a:spcBef>
              <a:spcAft>
                <a:spcPts val="0"/>
              </a:spcAft>
              <a:buSzPts val="6900"/>
              <a:buNone/>
              <a:defRPr sz="6900"/>
            </a:lvl2pPr>
            <a:lvl3pPr lvl="2" algn="ctr">
              <a:lnSpc>
                <a:spcPct val="100000"/>
              </a:lnSpc>
              <a:spcBef>
                <a:spcPts val="0"/>
              </a:spcBef>
              <a:spcAft>
                <a:spcPts val="0"/>
              </a:spcAft>
              <a:buSzPts val="6900"/>
              <a:buNone/>
              <a:defRPr sz="6900"/>
            </a:lvl3pPr>
            <a:lvl4pPr lvl="3" algn="ctr">
              <a:lnSpc>
                <a:spcPct val="100000"/>
              </a:lnSpc>
              <a:spcBef>
                <a:spcPts val="0"/>
              </a:spcBef>
              <a:spcAft>
                <a:spcPts val="0"/>
              </a:spcAft>
              <a:buSzPts val="6900"/>
              <a:buNone/>
              <a:defRPr sz="6900"/>
            </a:lvl4pPr>
            <a:lvl5pPr lvl="4" algn="ctr">
              <a:lnSpc>
                <a:spcPct val="100000"/>
              </a:lnSpc>
              <a:spcBef>
                <a:spcPts val="0"/>
              </a:spcBef>
              <a:spcAft>
                <a:spcPts val="0"/>
              </a:spcAft>
              <a:buSzPts val="6900"/>
              <a:buNone/>
              <a:defRPr sz="6900"/>
            </a:lvl5pPr>
            <a:lvl6pPr lvl="5" algn="ctr">
              <a:lnSpc>
                <a:spcPct val="100000"/>
              </a:lnSpc>
              <a:spcBef>
                <a:spcPts val="0"/>
              </a:spcBef>
              <a:spcAft>
                <a:spcPts val="0"/>
              </a:spcAft>
              <a:buSzPts val="6900"/>
              <a:buNone/>
              <a:defRPr sz="6900"/>
            </a:lvl6pPr>
            <a:lvl7pPr lvl="6" algn="ctr">
              <a:lnSpc>
                <a:spcPct val="100000"/>
              </a:lnSpc>
              <a:spcBef>
                <a:spcPts val="0"/>
              </a:spcBef>
              <a:spcAft>
                <a:spcPts val="0"/>
              </a:spcAft>
              <a:buSzPts val="6900"/>
              <a:buNone/>
              <a:defRPr sz="6900"/>
            </a:lvl7pPr>
            <a:lvl8pPr lvl="7" algn="ctr">
              <a:lnSpc>
                <a:spcPct val="100000"/>
              </a:lnSpc>
              <a:spcBef>
                <a:spcPts val="0"/>
              </a:spcBef>
              <a:spcAft>
                <a:spcPts val="0"/>
              </a:spcAft>
              <a:buSzPts val="6900"/>
              <a:buNone/>
              <a:defRPr sz="6900"/>
            </a:lvl8pPr>
            <a:lvl9pPr lvl="8" algn="ctr">
              <a:lnSpc>
                <a:spcPct val="100000"/>
              </a:lnSpc>
              <a:spcBef>
                <a:spcPts val="0"/>
              </a:spcBef>
              <a:spcAft>
                <a:spcPts val="0"/>
              </a:spcAft>
              <a:buSzPts val="6900"/>
              <a:buNone/>
              <a:defRPr sz="6900"/>
            </a:lvl9pPr>
          </a:lstStyle>
          <a:p>
            <a:endParaRPr/>
          </a:p>
        </p:txBody>
      </p:sp>
      <p:sp>
        <p:nvSpPr>
          <p:cNvPr id="15" name="Google Shape;15;g7119cced83_0_58"/>
          <p:cNvSpPr txBox="1">
            <a:spLocks noGrp="1"/>
          </p:cNvSpPr>
          <p:nvPr>
            <p:ph type="subTitle" idx="1"/>
          </p:nvPr>
        </p:nvSpPr>
        <p:spPr>
          <a:xfrm>
            <a:off x="415600" y="3778833"/>
            <a:ext cx="11360700" cy="1056900"/>
          </a:xfrm>
          <a:prstGeom prst="rect">
            <a:avLst/>
          </a:prstGeom>
          <a:noFill/>
          <a:ln>
            <a:noFill/>
          </a:ln>
        </p:spPr>
        <p:txBody>
          <a:bodyPr spcFirstLastPara="1" wrap="square" lIns="121900" tIns="121900" rIns="121900" bIns="121900" anchor="t" anchorCtr="0">
            <a:noAutofit/>
          </a:bodyPr>
          <a:lstStyle>
            <a:lvl1pPr lvl="0" algn="ctr">
              <a:lnSpc>
                <a:spcPct val="100000"/>
              </a:lnSpc>
              <a:spcBef>
                <a:spcPts val="0"/>
              </a:spcBef>
              <a:spcAft>
                <a:spcPts val="0"/>
              </a:spcAft>
              <a:buSzPts val="3700"/>
              <a:buNone/>
              <a:defRPr sz="3700"/>
            </a:lvl1pPr>
            <a:lvl2pPr lvl="1" algn="ctr">
              <a:lnSpc>
                <a:spcPct val="100000"/>
              </a:lnSpc>
              <a:spcBef>
                <a:spcPts val="0"/>
              </a:spcBef>
              <a:spcAft>
                <a:spcPts val="0"/>
              </a:spcAft>
              <a:buSzPts val="3700"/>
              <a:buNone/>
              <a:defRPr sz="3700"/>
            </a:lvl2pPr>
            <a:lvl3pPr lvl="2" algn="ctr">
              <a:lnSpc>
                <a:spcPct val="100000"/>
              </a:lnSpc>
              <a:spcBef>
                <a:spcPts val="0"/>
              </a:spcBef>
              <a:spcAft>
                <a:spcPts val="0"/>
              </a:spcAft>
              <a:buSzPts val="3700"/>
              <a:buNone/>
              <a:defRPr sz="3700"/>
            </a:lvl3pPr>
            <a:lvl4pPr lvl="3" algn="ctr">
              <a:lnSpc>
                <a:spcPct val="100000"/>
              </a:lnSpc>
              <a:spcBef>
                <a:spcPts val="0"/>
              </a:spcBef>
              <a:spcAft>
                <a:spcPts val="0"/>
              </a:spcAft>
              <a:buSzPts val="3700"/>
              <a:buNone/>
              <a:defRPr sz="3700"/>
            </a:lvl4pPr>
            <a:lvl5pPr lvl="4" algn="ctr">
              <a:lnSpc>
                <a:spcPct val="100000"/>
              </a:lnSpc>
              <a:spcBef>
                <a:spcPts val="0"/>
              </a:spcBef>
              <a:spcAft>
                <a:spcPts val="0"/>
              </a:spcAft>
              <a:buSzPts val="3700"/>
              <a:buNone/>
              <a:defRPr sz="3700"/>
            </a:lvl5pPr>
            <a:lvl6pPr lvl="5" algn="ctr">
              <a:lnSpc>
                <a:spcPct val="100000"/>
              </a:lnSpc>
              <a:spcBef>
                <a:spcPts val="0"/>
              </a:spcBef>
              <a:spcAft>
                <a:spcPts val="0"/>
              </a:spcAft>
              <a:buSzPts val="3700"/>
              <a:buNone/>
              <a:defRPr sz="3700"/>
            </a:lvl6pPr>
            <a:lvl7pPr lvl="6" algn="ctr">
              <a:lnSpc>
                <a:spcPct val="100000"/>
              </a:lnSpc>
              <a:spcBef>
                <a:spcPts val="0"/>
              </a:spcBef>
              <a:spcAft>
                <a:spcPts val="0"/>
              </a:spcAft>
              <a:buSzPts val="3700"/>
              <a:buNone/>
              <a:defRPr sz="3700"/>
            </a:lvl7pPr>
            <a:lvl8pPr lvl="7" algn="ctr">
              <a:lnSpc>
                <a:spcPct val="100000"/>
              </a:lnSpc>
              <a:spcBef>
                <a:spcPts val="0"/>
              </a:spcBef>
              <a:spcAft>
                <a:spcPts val="0"/>
              </a:spcAft>
              <a:buSzPts val="3700"/>
              <a:buNone/>
              <a:defRPr sz="3700"/>
            </a:lvl8pPr>
            <a:lvl9pPr lvl="8" algn="ctr">
              <a:lnSpc>
                <a:spcPct val="100000"/>
              </a:lnSpc>
              <a:spcBef>
                <a:spcPts val="0"/>
              </a:spcBef>
              <a:spcAft>
                <a:spcPts val="0"/>
              </a:spcAft>
              <a:buSzPts val="3700"/>
              <a:buNone/>
              <a:defRPr sz="3700"/>
            </a:lvl9pPr>
          </a:lstStyle>
          <a:p>
            <a:endParaRPr/>
          </a:p>
        </p:txBody>
      </p:sp>
      <p:sp>
        <p:nvSpPr>
          <p:cNvPr id="16" name="Google Shape;16;g7119cced83_0_58"/>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17" name="Google Shape;17;g7119cced83_0_58"/>
          <p:cNvPicPr preferRelativeResize="0"/>
          <p:nvPr/>
        </p:nvPicPr>
        <p:blipFill rotWithShape="1">
          <a:blip r:embed="rId2">
            <a:alphaModFix/>
          </a:blip>
          <a:srcRect/>
          <a:stretch/>
        </p:blipFill>
        <p:spPr>
          <a:xfrm>
            <a:off x="4647435" y="0"/>
            <a:ext cx="7544565" cy="2440439"/>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6"/>
        <p:cNvGrpSpPr/>
        <p:nvPr/>
      </p:nvGrpSpPr>
      <p:grpSpPr>
        <a:xfrm>
          <a:off x="0" y="0"/>
          <a:ext cx="0" cy="0"/>
          <a:chOff x="0" y="0"/>
          <a:chExt cx="0" cy="0"/>
        </a:xfrm>
      </p:grpSpPr>
      <p:sp>
        <p:nvSpPr>
          <p:cNvPr id="57" name="Google Shape;57;g7119cced83_0_90"/>
          <p:cNvSpPr txBox="1">
            <a:spLocks noGrp="1"/>
          </p:cNvSpPr>
          <p:nvPr>
            <p:ph type="body" idx="1"/>
          </p:nvPr>
        </p:nvSpPr>
        <p:spPr>
          <a:xfrm>
            <a:off x="415600" y="5640767"/>
            <a:ext cx="7998300" cy="806700"/>
          </a:xfrm>
          <a:prstGeom prst="rect">
            <a:avLst/>
          </a:prstGeom>
          <a:noFill/>
          <a:ln>
            <a:noFill/>
          </a:ln>
        </p:spPr>
        <p:txBody>
          <a:bodyPr spcFirstLastPara="1" wrap="square" lIns="121900" tIns="121900" rIns="121900" bIns="121900" anchor="ctr" anchorCtr="0">
            <a:noAutofit/>
          </a:bodyPr>
          <a:lstStyle>
            <a:lvl1pPr marL="457200" lvl="0" indent="-228600" algn="l">
              <a:lnSpc>
                <a:spcPct val="100000"/>
              </a:lnSpc>
              <a:spcBef>
                <a:spcPts val="0"/>
              </a:spcBef>
              <a:spcAft>
                <a:spcPts val="0"/>
              </a:spcAft>
              <a:buSzPts val="2400"/>
              <a:buNone/>
              <a:defRPr/>
            </a:lvl1pPr>
          </a:lstStyle>
          <a:p>
            <a:endParaRPr/>
          </a:p>
        </p:txBody>
      </p:sp>
      <p:sp>
        <p:nvSpPr>
          <p:cNvPr id="58" name="Google Shape;58;g7119cced83_0_90"/>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9"/>
        <p:cNvGrpSpPr/>
        <p:nvPr/>
      </p:nvGrpSpPr>
      <p:grpSpPr>
        <a:xfrm>
          <a:off x="0" y="0"/>
          <a:ext cx="0" cy="0"/>
          <a:chOff x="0" y="0"/>
          <a:chExt cx="0" cy="0"/>
        </a:xfrm>
      </p:grpSpPr>
      <p:sp>
        <p:nvSpPr>
          <p:cNvPr id="60" name="Google Shape;60;g7119cced83_0_93"/>
          <p:cNvSpPr txBox="1">
            <a:spLocks noGrp="1"/>
          </p:cNvSpPr>
          <p:nvPr>
            <p:ph type="title" hasCustomPrompt="1"/>
          </p:nvPr>
        </p:nvSpPr>
        <p:spPr>
          <a:xfrm>
            <a:off x="415600" y="1474833"/>
            <a:ext cx="11360700" cy="2618100"/>
          </a:xfrm>
          <a:prstGeom prst="rect">
            <a:avLst/>
          </a:prstGeom>
          <a:noFill/>
          <a:ln>
            <a:noFill/>
          </a:ln>
        </p:spPr>
        <p:txBody>
          <a:bodyPr spcFirstLastPara="1" wrap="square" lIns="121900" tIns="121900" rIns="121900" bIns="121900" anchor="b" anchorCtr="0">
            <a:noAutofit/>
          </a:bodyPr>
          <a:lstStyle>
            <a:lvl1pPr lvl="0" algn="ctr">
              <a:lnSpc>
                <a:spcPct val="100000"/>
              </a:lnSpc>
              <a:spcBef>
                <a:spcPts val="0"/>
              </a:spcBef>
              <a:spcAft>
                <a:spcPts val="0"/>
              </a:spcAft>
              <a:buSzPts val="16000"/>
              <a:buNone/>
              <a:defRPr sz="16000"/>
            </a:lvl1pPr>
            <a:lvl2pPr lvl="1" algn="ctr">
              <a:lnSpc>
                <a:spcPct val="100000"/>
              </a:lnSpc>
              <a:spcBef>
                <a:spcPts val="0"/>
              </a:spcBef>
              <a:spcAft>
                <a:spcPts val="0"/>
              </a:spcAft>
              <a:buSzPts val="16000"/>
              <a:buNone/>
              <a:defRPr sz="16000"/>
            </a:lvl2pPr>
            <a:lvl3pPr lvl="2" algn="ctr">
              <a:lnSpc>
                <a:spcPct val="100000"/>
              </a:lnSpc>
              <a:spcBef>
                <a:spcPts val="0"/>
              </a:spcBef>
              <a:spcAft>
                <a:spcPts val="0"/>
              </a:spcAft>
              <a:buSzPts val="16000"/>
              <a:buNone/>
              <a:defRPr sz="16000"/>
            </a:lvl3pPr>
            <a:lvl4pPr lvl="3" algn="ctr">
              <a:lnSpc>
                <a:spcPct val="100000"/>
              </a:lnSpc>
              <a:spcBef>
                <a:spcPts val="0"/>
              </a:spcBef>
              <a:spcAft>
                <a:spcPts val="0"/>
              </a:spcAft>
              <a:buSzPts val="16000"/>
              <a:buNone/>
              <a:defRPr sz="16000"/>
            </a:lvl4pPr>
            <a:lvl5pPr lvl="4" algn="ctr">
              <a:lnSpc>
                <a:spcPct val="100000"/>
              </a:lnSpc>
              <a:spcBef>
                <a:spcPts val="0"/>
              </a:spcBef>
              <a:spcAft>
                <a:spcPts val="0"/>
              </a:spcAft>
              <a:buSzPts val="16000"/>
              <a:buNone/>
              <a:defRPr sz="16000"/>
            </a:lvl5pPr>
            <a:lvl6pPr lvl="5" algn="ctr">
              <a:lnSpc>
                <a:spcPct val="100000"/>
              </a:lnSpc>
              <a:spcBef>
                <a:spcPts val="0"/>
              </a:spcBef>
              <a:spcAft>
                <a:spcPts val="0"/>
              </a:spcAft>
              <a:buSzPts val="16000"/>
              <a:buNone/>
              <a:defRPr sz="16000"/>
            </a:lvl6pPr>
            <a:lvl7pPr lvl="6" algn="ctr">
              <a:lnSpc>
                <a:spcPct val="100000"/>
              </a:lnSpc>
              <a:spcBef>
                <a:spcPts val="0"/>
              </a:spcBef>
              <a:spcAft>
                <a:spcPts val="0"/>
              </a:spcAft>
              <a:buSzPts val="16000"/>
              <a:buNone/>
              <a:defRPr sz="16000"/>
            </a:lvl7pPr>
            <a:lvl8pPr lvl="7" algn="ctr">
              <a:lnSpc>
                <a:spcPct val="100000"/>
              </a:lnSpc>
              <a:spcBef>
                <a:spcPts val="0"/>
              </a:spcBef>
              <a:spcAft>
                <a:spcPts val="0"/>
              </a:spcAft>
              <a:buSzPts val="16000"/>
              <a:buNone/>
              <a:defRPr sz="16000"/>
            </a:lvl8pPr>
            <a:lvl9pPr lvl="8" algn="ctr">
              <a:lnSpc>
                <a:spcPct val="100000"/>
              </a:lnSpc>
              <a:spcBef>
                <a:spcPts val="0"/>
              </a:spcBef>
              <a:spcAft>
                <a:spcPts val="0"/>
              </a:spcAft>
              <a:buSzPts val="16000"/>
              <a:buNone/>
              <a:defRPr sz="16000"/>
            </a:lvl9pPr>
          </a:lstStyle>
          <a:p>
            <a:r>
              <a:t>xx%</a:t>
            </a:r>
          </a:p>
        </p:txBody>
      </p:sp>
      <p:sp>
        <p:nvSpPr>
          <p:cNvPr id="61" name="Google Shape;61;g7119cced83_0_93"/>
          <p:cNvSpPr txBox="1">
            <a:spLocks noGrp="1"/>
          </p:cNvSpPr>
          <p:nvPr>
            <p:ph type="body" idx="1"/>
          </p:nvPr>
        </p:nvSpPr>
        <p:spPr>
          <a:xfrm>
            <a:off x="415600" y="4202967"/>
            <a:ext cx="11360700" cy="1734300"/>
          </a:xfrm>
          <a:prstGeom prst="rect">
            <a:avLst/>
          </a:prstGeom>
          <a:noFill/>
          <a:ln>
            <a:noFill/>
          </a:ln>
        </p:spPr>
        <p:txBody>
          <a:bodyPr spcFirstLastPara="1" wrap="square" lIns="121900" tIns="121900" rIns="121900" bIns="121900" anchor="t" anchorCtr="0">
            <a:noAutofit/>
          </a:bodyPr>
          <a:lstStyle>
            <a:lvl1pPr marL="457200" lvl="0" indent="-381000" algn="ctr">
              <a:lnSpc>
                <a:spcPct val="115000"/>
              </a:lnSpc>
              <a:spcBef>
                <a:spcPts val="0"/>
              </a:spcBef>
              <a:spcAft>
                <a:spcPts val="0"/>
              </a:spcAft>
              <a:buSzPts val="2400"/>
              <a:buChar char="●"/>
              <a:defRPr/>
            </a:lvl1pPr>
            <a:lvl2pPr marL="914400" lvl="1" indent="-349250" algn="ctr">
              <a:lnSpc>
                <a:spcPct val="115000"/>
              </a:lnSpc>
              <a:spcBef>
                <a:spcPts val="2100"/>
              </a:spcBef>
              <a:spcAft>
                <a:spcPts val="0"/>
              </a:spcAft>
              <a:buSzPts val="1900"/>
              <a:buChar char="○"/>
              <a:defRPr/>
            </a:lvl2pPr>
            <a:lvl3pPr marL="1371600" lvl="2" indent="-349250" algn="ctr">
              <a:lnSpc>
                <a:spcPct val="115000"/>
              </a:lnSpc>
              <a:spcBef>
                <a:spcPts val="2100"/>
              </a:spcBef>
              <a:spcAft>
                <a:spcPts val="0"/>
              </a:spcAft>
              <a:buSzPts val="1900"/>
              <a:buChar char="■"/>
              <a:defRPr/>
            </a:lvl3pPr>
            <a:lvl4pPr marL="1828800" lvl="3" indent="-349250" algn="ctr">
              <a:lnSpc>
                <a:spcPct val="115000"/>
              </a:lnSpc>
              <a:spcBef>
                <a:spcPts val="2100"/>
              </a:spcBef>
              <a:spcAft>
                <a:spcPts val="0"/>
              </a:spcAft>
              <a:buSzPts val="1900"/>
              <a:buChar char="●"/>
              <a:defRPr/>
            </a:lvl4pPr>
            <a:lvl5pPr marL="2286000" lvl="4" indent="-349250" algn="ctr">
              <a:lnSpc>
                <a:spcPct val="115000"/>
              </a:lnSpc>
              <a:spcBef>
                <a:spcPts val="2100"/>
              </a:spcBef>
              <a:spcAft>
                <a:spcPts val="0"/>
              </a:spcAft>
              <a:buSzPts val="1900"/>
              <a:buChar char="○"/>
              <a:defRPr/>
            </a:lvl5pPr>
            <a:lvl6pPr marL="2743200" lvl="5" indent="-349250" algn="ctr">
              <a:lnSpc>
                <a:spcPct val="115000"/>
              </a:lnSpc>
              <a:spcBef>
                <a:spcPts val="2100"/>
              </a:spcBef>
              <a:spcAft>
                <a:spcPts val="0"/>
              </a:spcAft>
              <a:buSzPts val="1900"/>
              <a:buChar char="■"/>
              <a:defRPr/>
            </a:lvl6pPr>
            <a:lvl7pPr marL="3200400" lvl="6" indent="-349250" algn="ctr">
              <a:lnSpc>
                <a:spcPct val="115000"/>
              </a:lnSpc>
              <a:spcBef>
                <a:spcPts val="2100"/>
              </a:spcBef>
              <a:spcAft>
                <a:spcPts val="0"/>
              </a:spcAft>
              <a:buSzPts val="1900"/>
              <a:buChar char="●"/>
              <a:defRPr/>
            </a:lvl7pPr>
            <a:lvl8pPr marL="3657600" lvl="7" indent="-349250" algn="ctr">
              <a:lnSpc>
                <a:spcPct val="115000"/>
              </a:lnSpc>
              <a:spcBef>
                <a:spcPts val="2100"/>
              </a:spcBef>
              <a:spcAft>
                <a:spcPts val="0"/>
              </a:spcAft>
              <a:buSzPts val="1900"/>
              <a:buChar char="○"/>
              <a:defRPr/>
            </a:lvl8pPr>
            <a:lvl9pPr marL="4114800" lvl="8" indent="-349250" algn="ctr">
              <a:lnSpc>
                <a:spcPct val="115000"/>
              </a:lnSpc>
              <a:spcBef>
                <a:spcPts val="2100"/>
              </a:spcBef>
              <a:spcAft>
                <a:spcPts val="2100"/>
              </a:spcAft>
              <a:buSzPts val="1900"/>
              <a:buChar char="■"/>
              <a:defRPr/>
            </a:lvl9pPr>
          </a:lstStyle>
          <a:p>
            <a:endParaRPr/>
          </a:p>
        </p:txBody>
      </p:sp>
      <p:sp>
        <p:nvSpPr>
          <p:cNvPr id="62" name="Google Shape;62;g7119cced83_0_93"/>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3"/>
        <p:cNvGrpSpPr/>
        <p:nvPr/>
      </p:nvGrpSpPr>
      <p:grpSpPr>
        <a:xfrm>
          <a:off x="0" y="0"/>
          <a:ext cx="0" cy="0"/>
          <a:chOff x="0" y="0"/>
          <a:chExt cx="0" cy="0"/>
        </a:xfrm>
      </p:grpSpPr>
      <p:sp>
        <p:nvSpPr>
          <p:cNvPr id="64" name="Google Shape;64;g7119cced83_0_97"/>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el en object">
  <p:cSld name="Titel en object">
    <p:spTree>
      <p:nvGrpSpPr>
        <p:cNvPr id="1" name="Shape 16"/>
        <p:cNvGrpSpPr/>
        <p:nvPr/>
      </p:nvGrpSpPr>
      <p:grpSpPr>
        <a:xfrm>
          <a:off x="0" y="0"/>
          <a:ext cx="0" cy="0"/>
          <a:chOff x="0" y="0"/>
          <a:chExt cx="0" cy="0"/>
        </a:xfrm>
      </p:grpSpPr>
      <p:sp>
        <p:nvSpPr>
          <p:cNvPr id="17" name="Google Shape;17;p9"/>
          <p:cNvSpPr txBox="1">
            <a:spLocks noGrp="1"/>
          </p:cNvSpPr>
          <p:nvPr>
            <p:ph type="body" idx="1"/>
          </p:nvPr>
        </p:nvSpPr>
        <p:spPr>
          <a:xfrm>
            <a:off x="838200" y="1554480"/>
            <a:ext cx="10515600" cy="4938395"/>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2"/>
              </a:buClr>
              <a:buSzPts val="2800"/>
              <a:buFont typeface="Arial"/>
              <a:buChar char="•"/>
              <a:defRPr sz="2800" b="0" i="0" u="none" strike="noStrike" cap="none">
                <a:solidFill>
                  <a:schemeClr val="dk2"/>
                </a:solidFill>
                <a:latin typeface="Open Sans"/>
                <a:ea typeface="Open Sans"/>
                <a:cs typeface="Open Sans"/>
                <a:sym typeface="Open Sans"/>
              </a:defRPr>
            </a:lvl1pPr>
            <a:lvl2pPr marL="914400" marR="0" lvl="1" indent="-381000" algn="l" rtl="0">
              <a:lnSpc>
                <a:spcPct val="90000"/>
              </a:lnSpc>
              <a:spcBef>
                <a:spcPts val="500"/>
              </a:spcBef>
              <a:spcAft>
                <a:spcPts val="0"/>
              </a:spcAft>
              <a:buClr>
                <a:schemeClr val="dk2"/>
              </a:buClr>
              <a:buSzPts val="2400"/>
              <a:buFont typeface="Arial"/>
              <a:buChar char="•"/>
              <a:defRPr sz="2400" b="0" i="0" u="none" strike="noStrike" cap="none">
                <a:solidFill>
                  <a:schemeClr val="dk2"/>
                </a:solidFill>
                <a:latin typeface="Open Sans"/>
                <a:ea typeface="Open Sans"/>
                <a:cs typeface="Open Sans"/>
                <a:sym typeface="Open Sans"/>
              </a:defRPr>
            </a:lvl2pPr>
            <a:lvl3pPr marL="1371600" marR="0" lvl="2" indent="-355600" algn="l" rtl="0">
              <a:lnSpc>
                <a:spcPct val="90000"/>
              </a:lnSpc>
              <a:spcBef>
                <a:spcPts val="500"/>
              </a:spcBef>
              <a:spcAft>
                <a:spcPts val="0"/>
              </a:spcAft>
              <a:buClr>
                <a:schemeClr val="dk2"/>
              </a:buClr>
              <a:buSzPts val="2000"/>
              <a:buFont typeface="Arial"/>
              <a:buChar char="•"/>
              <a:defRPr sz="2000" b="0" i="0" u="none" strike="noStrike" cap="none">
                <a:solidFill>
                  <a:schemeClr val="dk2"/>
                </a:solidFill>
                <a:latin typeface="Open Sans"/>
                <a:ea typeface="Open Sans"/>
                <a:cs typeface="Open Sans"/>
                <a:sym typeface="Open Sans"/>
              </a:defRPr>
            </a:lvl3pPr>
            <a:lvl4pPr marL="1828800" marR="0" lvl="3" indent="-342900" algn="l" rtl="0">
              <a:lnSpc>
                <a:spcPct val="90000"/>
              </a:lnSpc>
              <a:spcBef>
                <a:spcPts val="500"/>
              </a:spcBef>
              <a:spcAft>
                <a:spcPts val="0"/>
              </a:spcAft>
              <a:buClr>
                <a:schemeClr val="dk2"/>
              </a:buClr>
              <a:buSzPts val="1800"/>
              <a:buFont typeface="Arial"/>
              <a:buChar char="•"/>
              <a:defRPr sz="1800" b="0" i="0" u="none" strike="noStrike" cap="none">
                <a:solidFill>
                  <a:schemeClr val="dk2"/>
                </a:solidFill>
                <a:latin typeface="Open Sans"/>
                <a:ea typeface="Open Sans"/>
                <a:cs typeface="Open Sans"/>
                <a:sym typeface="Open Sans"/>
              </a:defRPr>
            </a:lvl4pPr>
            <a:lvl5pPr marL="2286000" marR="0" lvl="4" indent="-342900" algn="l" rtl="0">
              <a:lnSpc>
                <a:spcPct val="90000"/>
              </a:lnSpc>
              <a:spcBef>
                <a:spcPts val="500"/>
              </a:spcBef>
              <a:spcAft>
                <a:spcPts val="0"/>
              </a:spcAft>
              <a:buClr>
                <a:schemeClr val="dk2"/>
              </a:buClr>
              <a:buSzPts val="1800"/>
              <a:buFont typeface="Arial"/>
              <a:buChar char="•"/>
              <a:defRPr sz="1800" b="0" i="0" u="none" strike="noStrike" cap="none">
                <a:solidFill>
                  <a:schemeClr val="dk2"/>
                </a:solidFill>
                <a:latin typeface="Open Sans"/>
                <a:ea typeface="Open Sans"/>
                <a:cs typeface="Open Sans"/>
                <a:sym typeface="Open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9pPr>
          </a:lstStyle>
          <a:p>
            <a:endParaRPr/>
          </a:p>
        </p:txBody>
      </p:sp>
      <p:sp>
        <p:nvSpPr>
          <p:cNvPr id="18" name="Google Shape;18;p9"/>
          <p:cNvSpPr txBox="1">
            <a:spLocks noGrp="1"/>
          </p:cNvSpPr>
          <p:nvPr>
            <p:ph type="title"/>
          </p:nvPr>
        </p:nvSpPr>
        <p:spPr>
          <a:xfrm>
            <a:off x="838200" y="307412"/>
            <a:ext cx="10515600" cy="8397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2"/>
              </a:buClr>
              <a:buSzPts val="4000"/>
              <a:buFont typeface="Open Sans"/>
              <a:buNone/>
              <a:defRPr sz="4000" b="1" i="0" u="none" strike="noStrike" cap="none">
                <a:solidFill>
                  <a:schemeClr val="dk2"/>
                </a:solidFill>
                <a:latin typeface="Open Sans"/>
                <a:ea typeface="Open Sans"/>
                <a:cs typeface="Open Sans"/>
                <a:sym typeface="Open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19" name="Google Shape;19;p9"/>
          <p:cNvPicPr preferRelativeResize="0"/>
          <p:nvPr/>
        </p:nvPicPr>
        <p:blipFill rotWithShape="1">
          <a:blip r:embed="rId2">
            <a:alphaModFix/>
          </a:blip>
          <a:srcRect/>
          <a:stretch/>
        </p:blipFill>
        <p:spPr>
          <a:xfrm>
            <a:off x="940463" y="1071505"/>
            <a:ext cx="2268566" cy="75619"/>
          </a:xfrm>
          <a:prstGeom prst="rect">
            <a:avLst/>
          </a:prstGeom>
          <a:noFill/>
          <a:ln>
            <a:noFill/>
          </a:ln>
        </p:spPr>
      </p:pic>
    </p:spTree>
    <p:extLst>
      <p:ext uri="{BB962C8B-B14F-4D97-AF65-F5344CB8AC3E}">
        <p14:creationId xmlns:p14="http://schemas.microsoft.com/office/powerpoint/2010/main" val="28510765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_Titel en object">
  <p:cSld name="1_Titel en object">
    <p:spTree>
      <p:nvGrpSpPr>
        <p:cNvPr id="1" name="Shape 25"/>
        <p:cNvGrpSpPr/>
        <p:nvPr/>
      </p:nvGrpSpPr>
      <p:grpSpPr>
        <a:xfrm>
          <a:off x="0" y="0"/>
          <a:ext cx="0" cy="0"/>
          <a:chOff x="0" y="0"/>
          <a:chExt cx="0" cy="0"/>
        </a:xfrm>
      </p:grpSpPr>
      <p:pic>
        <p:nvPicPr>
          <p:cNvPr id="26" name="Google Shape;26;p11"/>
          <p:cNvPicPr preferRelativeResize="0"/>
          <p:nvPr/>
        </p:nvPicPr>
        <p:blipFill rotWithShape="1">
          <a:blip r:embed="rId2">
            <a:alphaModFix/>
          </a:blip>
          <a:srcRect t="24647" b="669"/>
          <a:stretch/>
        </p:blipFill>
        <p:spPr>
          <a:xfrm>
            <a:off x="0" y="0"/>
            <a:ext cx="12192000" cy="3595456"/>
          </a:xfrm>
          <a:prstGeom prst="rect">
            <a:avLst/>
          </a:prstGeom>
          <a:noFill/>
          <a:ln>
            <a:noFill/>
          </a:ln>
        </p:spPr>
      </p:pic>
      <p:grpSp>
        <p:nvGrpSpPr>
          <p:cNvPr id="27" name="Google Shape;27;p11"/>
          <p:cNvGrpSpPr/>
          <p:nvPr/>
        </p:nvGrpSpPr>
        <p:grpSpPr>
          <a:xfrm>
            <a:off x="865917" y="5659640"/>
            <a:ext cx="210465" cy="829373"/>
            <a:chOff x="995850" y="5698383"/>
            <a:chExt cx="230165" cy="907002"/>
          </a:xfrm>
        </p:grpSpPr>
        <p:grpSp>
          <p:nvGrpSpPr>
            <p:cNvPr id="28" name="Google Shape;28;p11"/>
            <p:cNvGrpSpPr/>
            <p:nvPr/>
          </p:nvGrpSpPr>
          <p:grpSpPr>
            <a:xfrm>
              <a:off x="995850" y="5698383"/>
              <a:ext cx="230165" cy="679950"/>
              <a:chOff x="995850" y="5698383"/>
              <a:chExt cx="230165" cy="679950"/>
            </a:xfrm>
          </p:grpSpPr>
          <p:pic>
            <p:nvPicPr>
              <p:cNvPr id="29" name="Google Shape;29;p11"/>
              <p:cNvPicPr preferRelativeResize="0"/>
              <p:nvPr/>
            </p:nvPicPr>
            <p:blipFill rotWithShape="1">
              <a:blip r:embed="rId3">
                <a:alphaModFix/>
              </a:blip>
              <a:srcRect/>
              <a:stretch/>
            </p:blipFill>
            <p:spPr>
              <a:xfrm>
                <a:off x="997415" y="5948349"/>
                <a:ext cx="216000" cy="216000"/>
              </a:xfrm>
              <a:prstGeom prst="rect">
                <a:avLst/>
              </a:prstGeom>
              <a:noFill/>
              <a:ln>
                <a:noFill/>
              </a:ln>
            </p:spPr>
          </p:pic>
          <p:pic>
            <p:nvPicPr>
              <p:cNvPr id="30" name="Google Shape;30;p11"/>
              <p:cNvPicPr preferRelativeResize="0"/>
              <p:nvPr/>
            </p:nvPicPr>
            <p:blipFill rotWithShape="1">
              <a:blip r:embed="rId4">
                <a:alphaModFix/>
              </a:blip>
              <a:srcRect/>
              <a:stretch/>
            </p:blipFill>
            <p:spPr>
              <a:xfrm>
                <a:off x="995850" y="6162333"/>
                <a:ext cx="216000" cy="216000"/>
              </a:xfrm>
              <a:prstGeom prst="rect">
                <a:avLst/>
              </a:prstGeom>
              <a:noFill/>
              <a:ln>
                <a:noFill/>
              </a:ln>
            </p:spPr>
          </p:pic>
          <p:pic>
            <p:nvPicPr>
              <p:cNvPr id="31" name="Google Shape;31;p11"/>
              <p:cNvPicPr preferRelativeResize="0"/>
              <p:nvPr/>
            </p:nvPicPr>
            <p:blipFill rotWithShape="1">
              <a:blip r:embed="rId5">
                <a:alphaModFix/>
              </a:blip>
              <a:srcRect/>
              <a:stretch/>
            </p:blipFill>
            <p:spPr>
              <a:xfrm>
                <a:off x="997415" y="5698383"/>
                <a:ext cx="228600" cy="228600"/>
              </a:xfrm>
              <a:prstGeom prst="rect">
                <a:avLst/>
              </a:prstGeom>
              <a:noFill/>
              <a:ln>
                <a:noFill/>
              </a:ln>
            </p:spPr>
          </p:pic>
        </p:grpSp>
        <p:pic>
          <p:nvPicPr>
            <p:cNvPr id="32" name="Google Shape;32;p11"/>
            <p:cNvPicPr preferRelativeResize="0"/>
            <p:nvPr/>
          </p:nvPicPr>
          <p:blipFill rotWithShape="1">
            <a:blip r:embed="rId6">
              <a:alphaModFix/>
            </a:blip>
            <a:srcRect/>
            <a:stretch/>
          </p:blipFill>
          <p:spPr>
            <a:xfrm>
              <a:off x="998583" y="6389385"/>
              <a:ext cx="216000" cy="216000"/>
            </a:xfrm>
            <a:prstGeom prst="rect">
              <a:avLst/>
            </a:prstGeom>
            <a:noFill/>
            <a:ln>
              <a:noFill/>
            </a:ln>
          </p:spPr>
        </p:pic>
      </p:grpSp>
      <p:sp>
        <p:nvSpPr>
          <p:cNvPr id="33" name="Google Shape;33;p11"/>
          <p:cNvSpPr txBox="1"/>
          <p:nvPr/>
        </p:nvSpPr>
        <p:spPr>
          <a:xfrm>
            <a:off x="1096260" y="5597274"/>
            <a:ext cx="2183653" cy="95410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nl-NL" sz="1400" b="0" i="0" u="sng" strike="noStrike" cap="none">
                <a:solidFill>
                  <a:schemeClr val="dk2"/>
                </a:solidFill>
                <a:latin typeface="Open Sans"/>
                <a:ea typeface="Open Sans"/>
                <a:cs typeface="Open Sans"/>
                <a:sym typeface="Open Sans"/>
                <a:hlinkClick r:id="rId7">
                  <a:extLst>
                    <a:ext uri="{A12FA001-AC4F-418D-AE19-62706E023703}">
                      <ahyp:hlinkClr xmlns:ahyp="http://schemas.microsoft.com/office/drawing/2018/hyperlinkcolor" val="tx"/>
                    </a:ext>
                  </a:extLst>
                </a:hlinkClick>
              </a:rPr>
              <a:t>www.research4life.org</a:t>
            </a:r>
            <a:endParaRPr sz="1400" b="0" i="0" u="none" strike="noStrike" cap="none">
              <a:solidFill>
                <a:schemeClr val="dk2"/>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400"/>
              <a:buFont typeface="Arial"/>
              <a:buNone/>
            </a:pPr>
            <a:r>
              <a:rPr lang="nl-NL" sz="1400" b="0" i="0" u="sng" strike="noStrike" cap="none">
                <a:solidFill>
                  <a:schemeClr val="dk2"/>
                </a:solidFill>
                <a:latin typeface="Open Sans"/>
                <a:ea typeface="Open Sans"/>
                <a:cs typeface="Open Sans"/>
                <a:sym typeface="Open Sans"/>
                <a:hlinkClick r:id="rId8">
                  <a:extLst>
                    <a:ext uri="{A12FA001-AC4F-418D-AE19-62706E023703}">
                      <ahyp:hlinkClr xmlns:ahyp="http://schemas.microsoft.com/office/drawing/2018/hyperlinkcolor" val="tx"/>
                    </a:ext>
                  </a:extLst>
                </a:hlinkClick>
              </a:rPr>
              <a:t>R4L_partnership</a:t>
            </a:r>
            <a:endParaRPr sz="1400" b="0" i="0" u="none" strike="noStrike" cap="none">
              <a:solidFill>
                <a:schemeClr val="dk2"/>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400"/>
              <a:buFont typeface="Arial"/>
              <a:buNone/>
            </a:pPr>
            <a:r>
              <a:rPr lang="nl-NL" sz="1400" b="0" i="0" u="sng" strike="noStrike" cap="none">
                <a:solidFill>
                  <a:schemeClr val="dk2"/>
                </a:solidFill>
                <a:latin typeface="Open Sans"/>
                <a:ea typeface="Open Sans"/>
                <a:cs typeface="Open Sans"/>
                <a:sym typeface="Open Sans"/>
                <a:hlinkClick r:id="rId9">
                  <a:extLst>
                    <a:ext uri="{A12FA001-AC4F-418D-AE19-62706E023703}">
                      <ahyp:hlinkClr xmlns:ahyp="http://schemas.microsoft.com/office/drawing/2018/hyperlinkcolor" val="tx"/>
                    </a:ext>
                  </a:extLst>
                </a:hlinkClick>
              </a:rPr>
              <a:t>R4Lpartnership</a:t>
            </a:r>
            <a:endParaRPr sz="1400" b="0" i="0" u="none" strike="noStrike" cap="none">
              <a:solidFill>
                <a:schemeClr val="dk2"/>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400"/>
              <a:buFont typeface="Arial"/>
              <a:buNone/>
            </a:pPr>
            <a:r>
              <a:rPr lang="nl-NL" sz="1400" b="0" i="0" u="sng" strike="noStrike" cap="none">
                <a:solidFill>
                  <a:schemeClr val="dk2"/>
                </a:solidFill>
                <a:latin typeface="Open Sans"/>
                <a:ea typeface="Open Sans"/>
                <a:cs typeface="Open Sans"/>
                <a:sym typeface="Open Sans"/>
                <a:hlinkClick r:id="rId10">
                  <a:extLst>
                    <a:ext uri="{A12FA001-AC4F-418D-AE19-62706E023703}">
                      <ahyp:hlinkClr xmlns:ahyp="http://schemas.microsoft.com/office/drawing/2018/hyperlinkcolor" val="tx"/>
                    </a:ext>
                  </a:extLst>
                </a:hlinkClick>
              </a:rPr>
              <a:t>Research4Life</a:t>
            </a:r>
            <a:endParaRPr sz="1400" b="0" i="0" u="none" strike="noStrike" cap="none">
              <a:solidFill>
                <a:schemeClr val="dk2"/>
              </a:solidFill>
              <a:latin typeface="Open Sans"/>
              <a:ea typeface="Open Sans"/>
              <a:cs typeface="Open Sans"/>
              <a:sym typeface="Open Sans"/>
            </a:endParaRPr>
          </a:p>
        </p:txBody>
      </p:sp>
      <p:pic>
        <p:nvPicPr>
          <p:cNvPr id="34" name="Google Shape;34;p11"/>
          <p:cNvPicPr preferRelativeResize="0"/>
          <p:nvPr/>
        </p:nvPicPr>
        <p:blipFill rotWithShape="1">
          <a:blip r:embed="rId11">
            <a:alphaModFix/>
          </a:blip>
          <a:srcRect/>
          <a:stretch/>
        </p:blipFill>
        <p:spPr>
          <a:xfrm>
            <a:off x="920585" y="4609287"/>
            <a:ext cx="2268566" cy="75619"/>
          </a:xfrm>
          <a:prstGeom prst="rect">
            <a:avLst/>
          </a:prstGeom>
          <a:noFill/>
          <a:ln>
            <a:noFill/>
          </a:ln>
        </p:spPr>
      </p:pic>
      <p:pic>
        <p:nvPicPr>
          <p:cNvPr id="35" name="Google Shape;35;p11"/>
          <p:cNvPicPr preferRelativeResize="0"/>
          <p:nvPr/>
        </p:nvPicPr>
        <p:blipFill rotWithShape="1">
          <a:blip r:embed="rId12">
            <a:alphaModFix/>
          </a:blip>
          <a:srcRect/>
          <a:stretch/>
        </p:blipFill>
        <p:spPr>
          <a:xfrm>
            <a:off x="10127062" y="6012950"/>
            <a:ext cx="1804486" cy="568413"/>
          </a:xfrm>
          <a:prstGeom prst="rect">
            <a:avLst/>
          </a:prstGeom>
          <a:noFill/>
          <a:ln>
            <a:noFill/>
          </a:ln>
        </p:spPr>
      </p:pic>
      <p:sp>
        <p:nvSpPr>
          <p:cNvPr id="36" name="Google Shape;36;p11"/>
          <p:cNvSpPr txBox="1">
            <a:spLocks noGrp="1"/>
          </p:cNvSpPr>
          <p:nvPr>
            <p:ph type="title"/>
          </p:nvPr>
        </p:nvSpPr>
        <p:spPr>
          <a:xfrm>
            <a:off x="807984" y="3791125"/>
            <a:ext cx="10515600" cy="842006"/>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2"/>
              </a:buClr>
              <a:buSzPts val="4000"/>
              <a:buFont typeface="Open Sans"/>
              <a:buNone/>
              <a:defRPr sz="4000" b="1" i="0" u="none" strike="noStrike" cap="none">
                <a:solidFill>
                  <a:schemeClr val="dk2"/>
                </a:solidFill>
                <a:latin typeface="Open Sans"/>
                <a:ea typeface="Open Sans"/>
                <a:cs typeface="Open Sans"/>
                <a:sym typeface="Open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7" name="Google Shape;37;p11"/>
          <p:cNvSpPr txBox="1">
            <a:spLocks noGrp="1"/>
          </p:cNvSpPr>
          <p:nvPr>
            <p:ph type="body" idx="1"/>
          </p:nvPr>
        </p:nvSpPr>
        <p:spPr>
          <a:xfrm>
            <a:off x="807984" y="4873190"/>
            <a:ext cx="10515600" cy="635171"/>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rgbClr val="898989"/>
              </a:buClr>
              <a:buSzPts val="2000"/>
              <a:buFont typeface="Arial"/>
              <a:buNone/>
              <a:defRPr sz="2000" b="0" i="0" u="none" strike="noStrike" cap="none">
                <a:solidFill>
                  <a:srgbClr val="898989"/>
                </a:solidFill>
                <a:latin typeface="Open Sans"/>
                <a:ea typeface="Open Sans"/>
                <a:cs typeface="Open Sans"/>
                <a:sym typeface="Open Sans"/>
              </a:defRPr>
            </a:lvl1pPr>
            <a:lvl2pPr marL="914400" marR="0" lvl="1" indent="-381000" algn="l" rtl="0">
              <a:lnSpc>
                <a:spcPct val="90000"/>
              </a:lnSpc>
              <a:spcBef>
                <a:spcPts val="500"/>
              </a:spcBef>
              <a:spcAft>
                <a:spcPts val="0"/>
              </a:spcAft>
              <a:buClr>
                <a:schemeClr val="dk2"/>
              </a:buClr>
              <a:buSzPts val="2400"/>
              <a:buFont typeface="Arial"/>
              <a:buChar char="•"/>
              <a:defRPr sz="2400" b="0" i="0" u="none" strike="noStrike" cap="none">
                <a:solidFill>
                  <a:schemeClr val="dk2"/>
                </a:solidFill>
                <a:latin typeface="Open Sans"/>
                <a:ea typeface="Open Sans"/>
                <a:cs typeface="Open Sans"/>
                <a:sym typeface="Open Sans"/>
              </a:defRPr>
            </a:lvl2pPr>
            <a:lvl3pPr marL="1371600" marR="0" lvl="2" indent="-355600" algn="l" rtl="0">
              <a:lnSpc>
                <a:spcPct val="90000"/>
              </a:lnSpc>
              <a:spcBef>
                <a:spcPts val="500"/>
              </a:spcBef>
              <a:spcAft>
                <a:spcPts val="0"/>
              </a:spcAft>
              <a:buClr>
                <a:schemeClr val="dk2"/>
              </a:buClr>
              <a:buSzPts val="2000"/>
              <a:buFont typeface="Arial"/>
              <a:buChar char="•"/>
              <a:defRPr sz="2000" b="0" i="0" u="none" strike="noStrike" cap="none">
                <a:solidFill>
                  <a:schemeClr val="dk2"/>
                </a:solidFill>
                <a:latin typeface="Open Sans"/>
                <a:ea typeface="Open Sans"/>
                <a:cs typeface="Open Sans"/>
                <a:sym typeface="Open Sans"/>
              </a:defRPr>
            </a:lvl3pPr>
            <a:lvl4pPr marL="1828800" marR="0" lvl="3" indent="-342900" algn="l" rtl="0">
              <a:lnSpc>
                <a:spcPct val="90000"/>
              </a:lnSpc>
              <a:spcBef>
                <a:spcPts val="500"/>
              </a:spcBef>
              <a:spcAft>
                <a:spcPts val="0"/>
              </a:spcAft>
              <a:buClr>
                <a:schemeClr val="dk2"/>
              </a:buClr>
              <a:buSzPts val="1800"/>
              <a:buFont typeface="Arial"/>
              <a:buChar char="•"/>
              <a:defRPr sz="1800" b="0" i="0" u="none" strike="noStrike" cap="none">
                <a:solidFill>
                  <a:schemeClr val="dk2"/>
                </a:solidFill>
                <a:latin typeface="Open Sans"/>
                <a:ea typeface="Open Sans"/>
                <a:cs typeface="Open Sans"/>
                <a:sym typeface="Open Sans"/>
              </a:defRPr>
            </a:lvl4pPr>
            <a:lvl5pPr marL="2286000" marR="0" lvl="4" indent="-342900" algn="l" rtl="0">
              <a:lnSpc>
                <a:spcPct val="90000"/>
              </a:lnSpc>
              <a:spcBef>
                <a:spcPts val="500"/>
              </a:spcBef>
              <a:spcAft>
                <a:spcPts val="0"/>
              </a:spcAft>
              <a:buClr>
                <a:schemeClr val="dk2"/>
              </a:buClr>
              <a:buSzPts val="1800"/>
              <a:buFont typeface="Arial"/>
              <a:buChar char="•"/>
              <a:defRPr sz="1800" b="0" i="0" u="none" strike="noStrike" cap="none">
                <a:solidFill>
                  <a:schemeClr val="dk2"/>
                </a:solidFill>
                <a:latin typeface="Open Sans"/>
                <a:ea typeface="Open Sans"/>
                <a:cs typeface="Open Sans"/>
                <a:sym typeface="Open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9pPr>
          </a:lstStyle>
          <a:p>
            <a:endParaRPr/>
          </a:p>
        </p:txBody>
      </p:sp>
    </p:spTree>
    <p:extLst>
      <p:ext uri="{BB962C8B-B14F-4D97-AF65-F5344CB8AC3E}">
        <p14:creationId xmlns:p14="http://schemas.microsoft.com/office/powerpoint/2010/main" val="26529061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3_Titel en object">
  <p:cSld name="3_Titel en object">
    <p:spTree>
      <p:nvGrpSpPr>
        <p:cNvPr id="1" name="Shape 38"/>
        <p:cNvGrpSpPr/>
        <p:nvPr/>
      </p:nvGrpSpPr>
      <p:grpSpPr>
        <a:xfrm>
          <a:off x="0" y="0"/>
          <a:ext cx="0" cy="0"/>
          <a:chOff x="0" y="0"/>
          <a:chExt cx="0" cy="0"/>
        </a:xfrm>
      </p:grpSpPr>
      <p:sp>
        <p:nvSpPr>
          <p:cNvPr id="39" name="Google Shape;39;p12"/>
          <p:cNvSpPr txBox="1">
            <a:spLocks noGrp="1"/>
          </p:cNvSpPr>
          <p:nvPr>
            <p:ph type="body" idx="1"/>
          </p:nvPr>
        </p:nvSpPr>
        <p:spPr>
          <a:xfrm>
            <a:off x="838200" y="1554480"/>
            <a:ext cx="6710680" cy="4938395"/>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2"/>
              </a:buClr>
              <a:buSzPts val="2800"/>
              <a:buFont typeface="Arial"/>
              <a:buChar char="•"/>
              <a:defRPr sz="2800" b="0" i="0" u="none" strike="noStrike" cap="none">
                <a:solidFill>
                  <a:schemeClr val="dk2"/>
                </a:solidFill>
                <a:latin typeface="Open Sans"/>
                <a:ea typeface="Open Sans"/>
                <a:cs typeface="Open Sans"/>
                <a:sym typeface="Open Sans"/>
              </a:defRPr>
            </a:lvl1pPr>
            <a:lvl2pPr marL="914400" marR="0" lvl="1" indent="-381000" algn="l" rtl="0">
              <a:lnSpc>
                <a:spcPct val="90000"/>
              </a:lnSpc>
              <a:spcBef>
                <a:spcPts val="500"/>
              </a:spcBef>
              <a:spcAft>
                <a:spcPts val="0"/>
              </a:spcAft>
              <a:buClr>
                <a:schemeClr val="dk2"/>
              </a:buClr>
              <a:buSzPts val="2400"/>
              <a:buFont typeface="Arial"/>
              <a:buChar char="•"/>
              <a:defRPr sz="2400" b="0" i="0" u="none" strike="noStrike" cap="none">
                <a:solidFill>
                  <a:schemeClr val="dk2"/>
                </a:solidFill>
                <a:latin typeface="Open Sans"/>
                <a:ea typeface="Open Sans"/>
                <a:cs typeface="Open Sans"/>
                <a:sym typeface="Open Sans"/>
              </a:defRPr>
            </a:lvl2pPr>
            <a:lvl3pPr marL="1371600" marR="0" lvl="2" indent="-355600" algn="l" rtl="0">
              <a:lnSpc>
                <a:spcPct val="90000"/>
              </a:lnSpc>
              <a:spcBef>
                <a:spcPts val="500"/>
              </a:spcBef>
              <a:spcAft>
                <a:spcPts val="0"/>
              </a:spcAft>
              <a:buClr>
                <a:schemeClr val="dk2"/>
              </a:buClr>
              <a:buSzPts val="2000"/>
              <a:buFont typeface="Arial"/>
              <a:buChar char="•"/>
              <a:defRPr sz="2000" b="0" i="0" u="none" strike="noStrike" cap="none">
                <a:solidFill>
                  <a:schemeClr val="dk2"/>
                </a:solidFill>
                <a:latin typeface="Open Sans"/>
                <a:ea typeface="Open Sans"/>
                <a:cs typeface="Open Sans"/>
                <a:sym typeface="Open Sans"/>
              </a:defRPr>
            </a:lvl3pPr>
            <a:lvl4pPr marL="1828800" marR="0" lvl="3" indent="-342900" algn="l" rtl="0">
              <a:lnSpc>
                <a:spcPct val="90000"/>
              </a:lnSpc>
              <a:spcBef>
                <a:spcPts val="500"/>
              </a:spcBef>
              <a:spcAft>
                <a:spcPts val="0"/>
              </a:spcAft>
              <a:buClr>
                <a:schemeClr val="dk2"/>
              </a:buClr>
              <a:buSzPts val="1800"/>
              <a:buFont typeface="Arial"/>
              <a:buChar char="•"/>
              <a:defRPr sz="1800" b="0" i="0" u="none" strike="noStrike" cap="none">
                <a:solidFill>
                  <a:schemeClr val="dk2"/>
                </a:solidFill>
                <a:latin typeface="Open Sans"/>
                <a:ea typeface="Open Sans"/>
                <a:cs typeface="Open Sans"/>
                <a:sym typeface="Open Sans"/>
              </a:defRPr>
            </a:lvl4pPr>
            <a:lvl5pPr marL="2286000" marR="0" lvl="4" indent="-342900" algn="l" rtl="0">
              <a:lnSpc>
                <a:spcPct val="90000"/>
              </a:lnSpc>
              <a:spcBef>
                <a:spcPts val="500"/>
              </a:spcBef>
              <a:spcAft>
                <a:spcPts val="0"/>
              </a:spcAft>
              <a:buClr>
                <a:schemeClr val="dk2"/>
              </a:buClr>
              <a:buSzPts val="1800"/>
              <a:buFont typeface="Arial"/>
              <a:buChar char="•"/>
              <a:defRPr sz="1800" b="0" i="0" u="none" strike="noStrike" cap="none">
                <a:solidFill>
                  <a:schemeClr val="dk2"/>
                </a:solidFill>
                <a:latin typeface="Open Sans"/>
                <a:ea typeface="Open Sans"/>
                <a:cs typeface="Open Sans"/>
                <a:sym typeface="Open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9pPr>
          </a:lstStyle>
          <a:p>
            <a:endParaRPr/>
          </a:p>
        </p:txBody>
      </p:sp>
      <p:sp>
        <p:nvSpPr>
          <p:cNvPr id="40" name="Google Shape;40;p12"/>
          <p:cNvSpPr txBox="1">
            <a:spLocks noGrp="1"/>
          </p:cNvSpPr>
          <p:nvPr>
            <p:ph type="body" idx="2"/>
          </p:nvPr>
        </p:nvSpPr>
        <p:spPr>
          <a:xfrm>
            <a:off x="7548880" y="1554480"/>
            <a:ext cx="3804920" cy="4938395"/>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2"/>
              </a:buClr>
              <a:buSzPts val="2800"/>
              <a:buFont typeface="Arial"/>
              <a:buChar char="•"/>
              <a:defRPr sz="2800" b="0" i="0" u="none" strike="noStrike" cap="none">
                <a:solidFill>
                  <a:schemeClr val="dk2"/>
                </a:solidFill>
                <a:latin typeface="Open Sans"/>
                <a:ea typeface="Open Sans"/>
                <a:cs typeface="Open Sans"/>
                <a:sym typeface="Open Sans"/>
              </a:defRPr>
            </a:lvl1pPr>
            <a:lvl2pPr marL="914400" marR="0" lvl="1" indent="-381000" algn="l" rtl="0">
              <a:lnSpc>
                <a:spcPct val="90000"/>
              </a:lnSpc>
              <a:spcBef>
                <a:spcPts val="500"/>
              </a:spcBef>
              <a:spcAft>
                <a:spcPts val="0"/>
              </a:spcAft>
              <a:buClr>
                <a:schemeClr val="dk2"/>
              </a:buClr>
              <a:buSzPts val="2400"/>
              <a:buFont typeface="Arial"/>
              <a:buChar char="•"/>
              <a:defRPr sz="2400" b="0" i="0" u="none" strike="noStrike" cap="none">
                <a:solidFill>
                  <a:schemeClr val="dk2"/>
                </a:solidFill>
                <a:latin typeface="Open Sans"/>
                <a:ea typeface="Open Sans"/>
                <a:cs typeface="Open Sans"/>
                <a:sym typeface="Open Sans"/>
              </a:defRPr>
            </a:lvl2pPr>
            <a:lvl3pPr marL="1371600" marR="0" lvl="2" indent="-355600" algn="l" rtl="0">
              <a:lnSpc>
                <a:spcPct val="90000"/>
              </a:lnSpc>
              <a:spcBef>
                <a:spcPts val="500"/>
              </a:spcBef>
              <a:spcAft>
                <a:spcPts val="0"/>
              </a:spcAft>
              <a:buClr>
                <a:schemeClr val="dk2"/>
              </a:buClr>
              <a:buSzPts val="2000"/>
              <a:buFont typeface="Arial"/>
              <a:buChar char="•"/>
              <a:defRPr sz="2000" b="0" i="0" u="none" strike="noStrike" cap="none">
                <a:solidFill>
                  <a:schemeClr val="dk2"/>
                </a:solidFill>
                <a:latin typeface="Open Sans"/>
                <a:ea typeface="Open Sans"/>
                <a:cs typeface="Open Sans"/>
                <a:sym typeface="Open Sans"/>
              </a:defRPr>
            </a:lvl3pPr>
            <a:lvl4pPr marL="1828800" marR="0" lvl="3" indent="-342900" algn="l" rtl="0">
              <a:lnSpc>
                <a:spcPct val="90000"/>
              </a:lnSpc>
              <a:spcBef>
                <a:spcPts val="500"/>
              </a:spcBef>
              <a:spcAft>
                <a:spcPts val="0"/>
              </a:spcAft>
              <a:buClr>
                <a:schemeClr val="dk2"/>
              </a:buClr>
              <a:buSzPts val="1800"/>
              <a:buFont typeface="Arial"/>
              <a:buChar char="•"/>
              <a:defRPr sz="1800" b="0" i="0" u="none" strike="noStrike" cap="none">
                <a:solidFill>
                  <a:schemeClr val="dk2"/>
                </a:solidFill>
                <a:latin typeface="Open Sans"/>
                <a:ea typeface="Open Sans"/>
                <a:cs typeface="Open Sans"/>
                <a:sym typeface="Open Sans"/>
              </a:defRPr>
            </a:lvl4pPr>
            <a:lvl5pPr marL="2286000" marR="0" lvl="4" indent="-342900" algn="l" rtl="0">
              <a:lnSpc>
                <a:spcPct val="90000"/>
              </a:lnSpc>
              <a:spcBef>
                <a:spcPts val="500"/>
              </a:spcBef>
              <a:spcAft>
                <a:spcPts val="0"/>
              </a:spcAft>
              <a:buClr>
                <a:schemeClr val="dk2"/>
              </a:buClr>
              <a:buSzPts val="1800"/>
              <a:buFont typeface="Arial"/>
              <a:buChar char="•"/>
              <a:defRPr sz="1800" b="0" i="0" u="none" strike="noStrike" cap="none">
                <a:solidFill>
                  <a:schemeClr val="dk2"/>
                </a:solidFill>
                <a:latin typeface="Open Sans"/>
                <a:ea typeface="Open Sans"/>
                <a:cs typeface="Open Sans"/>
                <a:sym typeface="Open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9pPr>
          </a:lstStyle>
          <a:p>
            <a:endParaRPr/>
          </a:p>
        </p:txBody>
      </p:sp>
      <p:sp>
        <p:nvSpPr>
          <p:cNvPr id="41" name="Google Shape;41;p12"/>
          <p:cNvSpPr txBox="1">
            <a:spLocks noGrp="1"/>
          </p:cNvSpPr>
          <p:nvPr>
            <p:ph type="title"/>
          </p:nvPr>
        </p:nvSpPr>
        <p:spPr>
          <a:xfrm>
            <a:off x="838200" y="307412"/>
            <a:ext cx="10515600" cy="8397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2"/>
              </a:buClr>
              <a:buSzPts val="4000"/>
              <a:buFont typeface="Open Sans"/>
              <a:buNone/>
              <a:defRPr sz="4000" b="1" i="0" u="none" strike="noStrike" cap="none">
                <a:solidFill>
                  <a:schemeClr val="dk2"/>
                </a:solidFill>
                <a:latin typeface="Open Sans"/>
                <a:ea typeface="Open Sans"/>
                <a:cs typeface="Open Sans"/>
                <a:sym typeface="Open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42" name="Google Shape;42;p12"/>
          <p:cNvPicPr preferRelativeResize="0"/>
          <p:nvPr/>
        </p:nvPicPr>
        <p:blipFill rotWithShape="1">
          <a:blip r:embed="rId2">
            <a:alphaModFix/>
          </a:blip>
          <a:srcRect/>
          <a:stretch/>
        </p:blipFill>
        <p:spPr>
          <a:xfrm>
            <a:off x="940463" y="1071505"/>
            <a:ext cx="2268566" cy="75619"/>
          </a:xfrm>
          <a:prstGeom prst="rect">
            <a:avLst/>
          </a:prstGeom>
          <a:noFill/>
          <a:ln>
            <a:noFill/>
          </a:ln>
        </p:spPr>
      </p:pic>
    </p:spTree>
    <p:extLst>
      <p:ext uri="{BB962C8B-B14F-4D97-AF65-F5344CB8AC3E}">
        <p14:creationId xmlns:p14="http://schemas.microsoft.com/office/powerpoint/2010/main" val="13342758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8"/>
        <p:cNvGrpSpPr/>
        <p:nvPr/>
      </p:nvGrpSpPr>
      <p:grpSpPr>
        <a:xfrm>
          <a:off x="0" y="0"/>
          <a:ext cx="0" cy="0"/>
          <a:chOff x="0" y="0"/>
          <a:chExt cx="0" cy="0"/>
        </a:xfrm>
      </p:grpSpPr>
      <p:sp>
        <p:nvSpPr>
          <p:cNvPr id="19" name="Google Shape;19;g7119cced83_0_99"/>
          <p:cNvSpPr txBox="1">
            <a:spLocks noGrp="1"/>
          </p:cNvSpPr>
          <p:nvPr>
            <p:ph type="title"/>
          </p:nvPr>
        </p:nvSpPr>
        <p:spPr>
          <a:xfrm>
            <a:off x="0" y="378812"/>
            <a:ext cx="9613800" cy="10809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FFFFFF"/>
              </a:buClr>
              <a:buSzPts val="3600"/>
              <a:buFont typeface="Trebuchet MS"/>
              <a:buNone/>
              <a:defRPr>
                <a:solidFill>
                  <a:srgbClr val="FFFFFF"/>
                </a:solidFill>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20" name="Google Shape;20;g7119cced83_0_99"/>
          <p:cNvSpPr txBox="1">
            <a:spLocks noGrp="1"/>
          </p:cNvSpPr>
          <p:nvPr>
            <p:ph type="body" idx="1"/>
          </p:nvPr>
        </p:nvSpPr>
        <p:spPr>
          <a:xfrm>
            <a:off x="680321" y="2336873"/>
            <a:ext cx="9613800" cy="3599400"/>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1000"/>
              </a:spcBef>
              <a:spcAft>
                <a:spcPts val="0"/>
              </a:spcAft>
              <a:buClr>
                <a:schemeClr val="lt1"/>
              </a:buClr>
              <a:buSzPts val="2400"/>
              <a:buChar char="●"/>
              <a:defRPr sz="2400"/>
            </a:lvl1pPr>
            <a:lvl2pPr marL="914400" lvl="1" indent="-355600" algn="l">
              <a:lnSpc>
                <a:spcPct val="90000"/>
              </a:lnSpc>
              <a:spcBef>
                <a:spcPts val="2100"/>
              </a:spcBef>
              <a:spcAft>
                <a:spcPts val="0"/>
              </a:spcAft>
              <a:buClr>
                <a:schemeClr val="lt1"/>
              </a:buClr>
              <a:buSzPts val="2000"/>
              <a:buChar char="○"/>
              <a:defRPr sz="2000"/>
            </a:lvl2pPr>
            <a:lvl3pPr marL="1371600" lvl="2" indent="-342900" algn="l">
              <a:lnSpc>
                <a:spcPct val="90000"/>
              </a:lnSpc>
              <a:spcBef>
                <a:spcPts val="2100"/>
              </a:spcBef>
              <a:spcAft>
                <a:spcPts val="0"/>
              </a:spcAft>
              <a:buClr>
                <a:schemeClr val="lt1"/>
              </a:buClr>
              <a:buSzPts val="1800"/>
              <a:buChar char="■"/>
              <a:defRPr sz="1800"/>
            </a:lvl3pPr>
            <a:lvl4pPr marL="1828800" lvl="3" indent="-330200" algn="l">
              <a:lnSpc>
                <a:spcPct val="90000"/>
              </a:lnSpc>
              <a:spcBef>
                <a:spcPts val="2100"/>
              </a:spcBef>
              <a:spcAft>
                <a:spcPts val="0"/>
              </a:spcAft>
              <a:buClr>
                <a:schemeClr val="lt1"/>
              </a:buClr>
              <a:buSzPts val="1600"/>
              <a:buChar char="●"/>
              <a:defRPr sz="1600"/>
            </a:lvl4pPr>
            <a:lvl5pPr marL="2286000" lvl="4" indent="-330200" algn="l">
              <a:lnSpc>
                <a:spcPct val="90000"/>
              </a:lnSpc>
              <a:spcBef>
                <a:spcPts val="2100"/>
              </a:spcBef>
              <a:spcAft>
                <a:spcPts val="0"/>
              </a:spcAft>
              <a:buClr>
                <a:schemeClr val="lt1"/>
              </a:buClr>
              <a:buSzPts val="1600"/>
              <a:buChar char="○"/>
              <a:defRPr sz="1600"/>
            </a:lvl5pPr>
            <a:lvl6pPr marL="2743200" lvl="5" indent="-342900" algn="l">
              <a:lnSpc>
                <a:spcPct val="90000"/>
              </a:lnSpc>
              <a:spcBef>
                <a:spcPts val="2100"/>
              </a:spcBef>
              <a:spcAft>
                <a:spcPts val="0"/>
              </a:spcAft>
              <a:buClr>
                <a:schemeClr val="lt1"/>
              </a:buClr>
              <a:buSzPts val="1800"/>
              <a:buChar char="■"/>
              <a:defRPr/>
            </a:lvl6pPr>
            <a:lvl7pPr marL="3200400" lvl="6" indent="-342900" algn="l">
              <a:lnSpc>
                <a:spcPct val="90000"/>
              </a:lnSpc>
              <a:spcBef>
                <a:spcPts val="2100"/>
              </a:spcBef>
              <a:spcAft>
                <a:spcPts val="0"/>
              </a:spcAft>
              <a:buClr>
                <a:schemeClr val="lt1"/>
              </a:buClr>
              <a:buSzPts val="1800"/>
              <a:buChar char="●"/>
              <a:defRPr/>
            </a:lvl7pPr>
            <a:lvl8pPr marL="3657600" lvl="7" indent="-342900" algn="l">
              <a:lnSpc>
                <a:spcPct val="90000"/>
              </a:lnSpc>
              <a:spcBef>
                <a:spcPts val="2100"/>
              </a:spcBef>
              <a:spcAft>
                <a:spcPts val="0"/>
              </a:spcAft>
              <a:buClr>
                <a:schemeClr val="lt1"/>
              </a:buClr>
              <a:buSzPts val="1800"/>
              <a:buChar char="○"/>
              <a:defRPr/>
            </a:lvl8pPr>
            <a:lvl9pPr marL="4114800" lvl="8" indent="-342900" algn="l">
              <a:lnSpc>
                <a:spcPct val="90000"/>
              </a:lnSpc>
              <a:spcBef>
                <a:spcPts val="2100"/>
              </a:spcBef>
              <a:spcAft>
                <a:spcPts val="2100"/>
              </a:spcAft>
              <a:buClr>
                <a:schemeClr val="lt1"/>
              </a:buClr>
              <a:buSzPts val="1800"/>
              <a:buChar char="■"/>
              <a:defRPr/>
            </a:lvl9pPr>
          </a:lstStyle>
          <a:p>
            <a:endParaRPr/>
          </a:p>
        </p:txBody>
      </p:sp>
      <p:sp>
        <p:nvSpPr>
          <p:cNvPr id="21" name="Google Shape;21;g7119cced83_0_99"/>
          <p:cNvSpPr txBox="1">
            <a:spLocks noGrp="1"/>
          </p:cNvSpPr>
          <p:nvPr>
            <p:ph type="dt" idx="10"/>
          </p:nvPr>
        </p:nvSpPr>
        <p:spPr>
          <a:xfrm>
            <a:off x="9357855" y="6492875"/>
            <a:ext cx="2743200" cy="365100"/>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2" name="Google Shape;22;g7119cced83_0_99"/>
          <p:cNvSpPr txBox="1">
            <a:spLocks noGrp="1"/>
          </p:cNvSpPr>
          <p:nvPr>
            <p:ph type="ftr" idx="11"/>
          </p:nvPr>
        </p:nvSpPr>
        <p:spPr>
          <a:xfrm>
            <a:off x="680321" y="5936188"/>
            <a:ext cx="68706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3" name="Google Shape;23;g7119cced83_0_99"/>
          <p:cNvSpPr txBox="1">
            <a:spLocks noGrp="1"/>
          </p:cNvSpPr>
          <p:nvPr>
            <p:ph type="sldNum" idx="12"/>
          </p:nvPr>
        </p:nvSpPr>
        <p:spPr>
          <a:xfrm>
            <a:off x="10729455" y="753227"/>
            <a:ext cx="1154100" cy="10908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4" name="Google Shape;24;g7119cced83_0_99"/>
          <p:cNvSpPr/>
          <p:nvPr/>
        </p:nvSpPr>
        <p:spPr>
          <a:xfrm>
            <a:off x="5732813" y="1604188"/>
            <a:ext cx="2900100" cy="69600"/>
          </a:xfrm>
          <a:prstGeom prst="rect">
            <a:avLst/>
          </a:prstGeom>
          <a:solidFill>
            <a:srgbClr val="4EB74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5" name="Google Shape;25;g7119cced83_0_99"/>
          <p:cNvSpPr/>
          <p:nvPr/>
        </p:nvSpPr>
        <p:spPr>
          <a:xfrm>
            <a:off x="0" y="1604187"/>
            <a:ext cx="2704011" cy="69509"/>
          </a:xfrm>
          <a:prstGeom prst="rect">
            <a:avLst/>
          </a:prstGeom>
          <a:solidFill>
            <a:srgbClr val="F4992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6" name="Google Shape;26;g7119cced83_0_99"/>
          <p:cNvSpPr/>
          <p:nvPr/>
        </p:nvSpPr>
        <p:spPr>
          <a:xfrm rot="10800000" flipH="1">
            <a:off x="2704011" y="1604187"/>
            <a:ext cx="3028802" cy="69509"/>
          </a:xfrm>
          <a:prstGeom prst="rect">
            <a:avLst/>
          </a:prstGeom>
          <a:solidFill>
            <a:srgbClr val="154A9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pic>
        <p:nvPicPr>
          <p:cNvPr id="27" name="Google Shape;27;g7119cced83_0_99"/>
          <p:cNvPicPr preferRelativeResize="0"/>
          <p:nvPr/>
        </p:nvPicPr>
        <p:blipFill rotWithShape="1">
          <a:blip r:embed="rId2">
            <a:alphaModFix/>
          </a:blip>
          <a:srcRect/>
          <a:stretch/>
        </p:blipFill>
        <p:spPr>
          <a:xfrm>
            <a:off x="7800126" y="134938"/>
            <a:ext cx="4391874" cy="1601817"/>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8"/>
        <p:cNvGrpSpPr/>
        <p:nvPr/>
      </p:nvGrpSpPr>
      <p:grpSpPr>
        <a:xfrm>
          <a:off x="0" y="0"/>
          <a:ext cx="0" cy="0"/>
          <a:chOff x="0" y="0"/>
          <a:chExt cx="0" cy="0"/>
        </a:xfrm>
      </p:grpSpPr>
      <p:sp>
        <p:nvSpPr>
          <p:cNvPr id="29" name="Google Shape;29;g7119cced83_0_62"/>
          <p:cNvSpPr txBox="1">
            <a:spLocks noGrp="1"/>
          </p:cNvSpPr>
          <p:nvPr>
            <p:ph type="title"/>
          </p:nvPr>
        </p:nvSpPr>
        <p:spPr>
          <a:xfrm>
            <a:off x="415600" y="2867800"/>
            <a:ext cx="11360700" cy="1122300"/>
          </a:xfrm>
          <a:prstGeom prst="rect">
            <a:avLst/>
          </a:prstGeom>
          <a:noFill/>
          <a:ln>
            <a:noFill/>
          </a:ln>
        </p:spPr>
        <p:txBody>
          <a:bodyPr spcFirstLastPara="1" wrap="square" lIns="121900" tIns="121900" rIns="121900" bIns="121900" anchor="ctr" anchorCtr="0">
            <a:noAutofit/>
          </a:bodyPr>
          <a:lstStyle>
            <a:lvl1pPr lvl="0" algn="ctr">
              <a:lnSpc>
                <a:spcPct val="100000"/>
              </a:lnSpc>
              <a:spcBef>
                <a:spcPts val="0"/>
              </a:spcBef>
              <a:spcAft>
                <a:spcPts val="0"/>
              </a:spcAft>
              <a:buSzPts val="4800"/>
              <a:buNone/>
              <a:defRPr sz="4800"/>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a:endParaRPr/>
          </a:p>
        </p:txBody>
      </p:sp>
      <p:sp>
        <p:nvSpPr>
          <p:cNvPr id="30" name="Google Shape;30;g7119cced83_0_62"/>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1"/>
        <p:cNvGrpSpPr/>
        <p:nvPr/>
      </p:nvGrpSpPr>
      <p:grpSpPr>
        <a:xfrm>
          <a:off x="0" y="0"/>
          <a:ext cx="0" cy="0"/>
          <a:chOff x="0" y="0"/>
          <a:chExt cx="0" cy="0"/>
        </a:xfrm>
      </p:grpSpPr>
      <p:sp>
        <p:nvSpPr>
          <p:cNvPr id="32" name="Google Shape;32;g7119cced83_0_65"/>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33" name="Google Shape;33;g7119cced83_0_65"/>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Autofit/>
          </a:bodyPr>
          <a:lstStyle>
            <a:lvl1pPr marL="457200" lvl="0" indent="-381000" algn="l">
              <a:lnSpc>
                <a:spcPct val="115000"/>
              </a:lnSpc>
              <a:spcBef>
                <a:spcPts val="0"/>
              </a:spcBef>
              <a:spcAft>
                <a:spcPts val="0"/>
              </a:spcAft>
              <a:buSzPts val="2400"/>
              <a:buChar char="●"/>
              <a:defRPr/>
            </a:lvl1pPr>
            <a:lvl2pPr marL="914400" lvl="1" indent="-349250" algn="l">
              <a:lnSpc>
                <a:spcPct val="115000"/>
              </a:lnSpc>
              <a:spcBef>
                <a:spcPts val="2100"/>
              </a:spcBef>
              <a:spcAft>
                <a:spcPts val="0"/>
              </a:spcAft>
              <a:buSzPts val="1900"/>
              <a:buChar char="○"/>
              <a:defRPr/>
            </a:lvl2pPr>
            <a:lvl3pPr marL="1371600" lvl="2" indent="-349250" algn="l">
              <a:lnSpc>
                <a:spcPct val="115000"/>
              </a:lnSpc>
              <a:spcBef>
                <a:spcPts val="2100"/>
              </a:spcBef>
              <a:spcAft>
                <a:spcPts val="0"/>
              </a:spcAft>
              <a:buSzPts val="1900"/>
              <a:buChar char="■"/>
              <a:defRPr/>
            </a:lvl3pPr>
            <a:lvl4pPr marL="1828800" lvl="3" indent="-349250" algn="l">
              <a:lnSpc>
                <a:spcPct val="115000"/>
              </a:lnSpc>
              <a:spcBef>
                <a:spcPts val="2100"/>
              </a:spcBef>
              <a:spcAft>
                <a:spcPts val="0"/>
              </a:spcAft>
              <a:buSzPts val="1900"/>
              <a:buChar char="●"/>
              <a:defRPr/>
            </a:lvl4pPr>
            <a:lvl5pPr marL="2286000" lvl="4" indent="-349250" algn="l">
              <a:lnSpc>
                <a:spcPct val="115000"/>
              </a:lnSpc>
              <a:spcBef>
                <a:spcPts val="2100"/>
              </a:spcBef>
              <a:spcAft>
                <a:spcPts val="0"/>
              </a:spcAft>
              <a:buSzPts val="1900"/>
              <a:buChar char="○"/>
              <a:defRPr/>
            </a:lvl5pPr>
            <a:lvl6pPr marL="2743200" lvl="5" indent="-349250" algn="l">
              <a:lnSpc>
                <a:spcPct val="115000"/>
              </a:lnSpc>
              <a:spcBef>
                <a:spcPts val="2100"/>
              </a:spcBef>
              <a:spcAft>
                <a:spcPts val="0"/>
              </a:spcAft>
              <a:buSzPts val="1900"/>
              <a:buChar char="■"/>
              <a:defRPr/>
            </a:lvl6pPr>
            <a:lvl7pPr marL="3200400" lvl="6" indent="-349250" algn="l">
              <a:lnSpc>
                <a:spcPct val="115000"/>
              </a:lnSpc>
              <a:spcBef>
                <a:spcPts val="2100"/>
              </a:spcBef>
              <a:spcAft>
                <a:spcPts val="0"/>
              </a:spcAft>
              <a:buSzPts val="1900"/>
              <a:buChar char="●"/>
              <a:defRPr/>
            </a:lvl7pPr>
            <a:lvl8pPr marL="3657600" lvl="7" indent="-349250" algn="l">
              <a:lnSpc>
                <a:spcPct val="115000"/>
              </a:lnSpc>
              <a:spcBef>
                <a:spcPts val="2100"/>
              </a:spcBef>
              <a:spcAft>
                <a:spcPts val="0"/>
              </a:spcAft>
              <a:buSzPts val="1900"/>
              <a:buChar char="○"/>
              <a:defRPr/>
            </a:lvl8pPr>
            <a:lvl9pPr marL="4114800" lvl="8" indent="-349250" algn="l">
              <a:lnSpc>
                <a:spcPct val="115000"/>
              </a:lnSpc>
              <a:spcBef>
                <a:spcPts val="2100"/>
              </a:spcBef>
              <a:spcAft>
                <a:spcPts val="2100"/>
              </a:spcAft>
              <a:buSzPts val="1900"/>
              <a:buChar char="■"/>
              <a:defRPr/>
            </a:lvl9pPr>
          </a:lstStyle>
          <a:p>
            <a:endParaRPr/>
          </a:p>
        </p:txBody>
      </p:sp>
      <p:sp>
        <p:nvSpPr>
          <p:cNvPr id="34" name="Google Shape;34;g7119cced83_0_65"/>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5"/>
        <p:cNvGrpSpPr/>
        <p:nvPr/>
      </p:nvGrpSpPr>
      <p:grpSpPr>
        <a:xfrm>
          <a:off x="0" y="0"/>
          <a:ext cx="0" cy="0"/>
          <a:chOff x="0" y="0"/>
          <a:chExt cx="0" cy="0"/>
        </a:xfrm>
      </p:grpSpPr>
      <p:sp>
        <p:nvSpPr>
          <p:cNvPr id="36" name="Google Shape;36;g7119cced83_0_69"/>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37" name="Google Shape;37;g7119cced83_0_69"/>
          <p:cNvSpPr txBox="1">
            <a:spLocks noGrp="1"/>
          </p:cNvSpPr>
          <p:nvPr>
            <p:ph type="body" idx="1"/>
          </p:nvPr>
        </p:nvSpPr>
        <p:spPr>
          <a:xfrm>
            <a:off x="415600" y="1536633"/>
            <a:ext cx="5333100" cy="4555200"/>
          </a:xfrm>
          <a:prstGeom prst="rect">
            <a:avLst/>
          </a:prstGeom>
          <a:noFill/>
          <a:ln>
            <a:noFill/>
          </a:ln>
        </p:spPr>
        <p:txBody>
          <a:bodyPr spcFirstLastPara="1" wrap="square" lIns="121900" tIns="121900" rIns="121900" bIns="121900" anchor="t" anchorCtr="0">
            <a:noAutofit/>
          </a:bodyPr>
          <a:lstStyle>
            <a:lvl1pPr marL="457200" lvl="0" indent="-349250" algn="l">
              <a:lnSpc>
                <a:spcPct val="115000"/>
              </a:lnSpc>
              <a:spcBef>
                <a:spcPts val="0"/>
              </a:spcBef>
              <a:spcAft>
                <a:spcPts val="0"/>
              </a:spcAft>
              <a:buSzPts val="1900"/>
              <a:buChar char="●"/>
              <a:defRPr sz="1900"/>
            </a:lvl1pPr>
            <a:lvl2pPr marL="914400" lvl="1" indent="-330200" algn="l">
              <a:lnSpc>
                <a:spcPct val="115000"/>
              </a:lnSpc>
              <a:spcBef>
                <a:spcPts val="2100"/>
              </a:spcBef>
              <a:spcAft>
                <a:spcPts val="0"/>
              </a:spcAft>
              <a:buSzPts val="1600"/>
              <a:buChar char="○"/>
              <a:defRPr sz="1600"/>
            </a:lvl2pPr>
            <a:lvl3pPr marL="1371600" lvl="2" indent="-330200" algn="l">
              <a:lnSpc>
                <a:spcPct val="115000"/>
              </a:lnSpc>
              <a:spcBef>
                <a:spcPts val="2100"/>
              </a:spcBef>
              <a:spcAft>
                <a:spcPts val="0"/>
              </a:spcAft>
              <a:buSzPts val="1600"/>
              <a:buChar char="■"/>
              <a:defRPr sz="1600"/>
            </a:lvl3pPr>
            <a:lvl4pPr marL="1828800" lvl="3" indent="-330200" algn="l">
              <a:lnSpc>
                <a:spcPct val="115000"/>
              </a:lnSpc>
              <a:spcBef>
                <a:spcPts val="2100"/>
              </a:spcBef>
              <a:spcAft>
                <a:spcPts val="0"/>
              </a:spcAft>
              <a:buSzPts val="1600"/>
              <a:buChar char="●"/>
              <a:defRPr sz="1600"/>
            </a:lvl4pPr>
            <a:lvl5pPr marL="2286000" lvl="4" indent="-330200" algn="l">
              <a:lnSpc>
                <a:spcPct val="115000"/>
              </a:lnSpc>
              <a:spcBef>
                <a:spcPts val="2100"/>
              </a:spcBef>
              <a:spcAft>
                <a:spcPts val="0"/>
              </a:spcAft>
              <a:buSzPts val="1600"/>
              <a:buChar char="○"/>
              <a:defRPr sz="1600"/>
            </a:lvl5pPr>
            <a:lvl6pPr marL="2743200" lvl="5" indent="-330200" algn="l">
              <a:lnSpc>
                <a:spcPct val="115000"/>
              </a:lnSpc>
              <a:spcBef>
                <a:spcPts val="2100"/>
              </a:spcBef>
              <a:spcAft>
                <a:spcPts val="0"/>
              </a:spcAft>
              <a:buSzPts val="1600"/>
              <a:buChar char="■"/>
              <a:defRPr sz="1600"/>
            </a:lvl6pPr>
            <a:lvl7pPr marL="3200400" lvl="6" indent="-330200" algn="l">
              <a:lnSpc>
                <a:spcPct val="115000"/>
              </a:lnSpc>
              <a:spcBef>
                <a:spcPts val="2100"/>
              </a:spcBef>
              <a:spcAft>
                <a:spcPts val="0"/>
              </a:spcAft>
              <a:buSzPts val="1600"/>
              <a:buChar char="●"/>
              <a:defRPr sz="1600"/>
            </a:lvl7pPr>
            <a:lvl8pPr marL="3657600" lvl="7" indent="-330200" algn="l">
              <a:lnSpc>
                <a:spcPct val="115000"/>
              </a:lnSpc>
              <a:spcBef>
                <a:spcPts val="2100"/>
              </a:spcBef>
              <a:spcAft>
                <a:spcPts val="0"/>
              </a:spcAft>
              <a:buSzPts val="1600"/>
              <a:buChar char="○"/>
              <a:defRPr sz="1600"/>
            </a:lvl8pPr>
            <a:lvl9pPr marL="4114800" lvl="8" indent="-330200" algn="l">
              <a:lnSpc>
                <a:spcPct val="115000"/>
              </a:lnSpc>
              <a:spcBef>
                <a:spcPts val="2100"/>
              </a:spcBef>
              <a:spcAft>
                <a:spcPts val="2100"/>
              </a:spcAft>
              <a:buSzPts val="1600"/>
              <a:buChar char="■"/>
              <a:defRPr sz="1600"/>
            </a:lvl9pPr>
          </a:lstStyle>
          <a:p>
            <a:endParaRPr/>
          </a:p>
        </p:txBody>
      </p:sp>
      <p:sp>
        <p:nvSpPr>
          <p:cNvPr id="38" name="Google Shape;38;g7119cced83_0_69"/>
          <p:cNvSpPr txBox="1">
            <a:spLocks noGrp="1"/>
          </p:cNvSpPr>
          <p:nvPr>
            <p:ph type="body" idx="2"/>
          </p:nvPr>
        </p:nvSpPr>
        <p:spPr>
          <a:xfrm>
            <a:off x="6443200" y="1536633"/>
            <a:ext cx="5333100" cy="4555200"/>
          </a:xfrm>
          <a:prstGeom prst="rect">
            <a:avLst/>
          </a:prstGeom>
          <a:noFill/>
          <a:ln>
            <a:noFill/>
          </a:ln>
        </p:spPr>
        <p:txBody>
          <a:bodyPr spcFirstLastPara="1" wrap="square" lIns="121900" tIns="121900" rIns="121900" bIns="121900" anchor="t" anchorCtr="0">
            <a:noAutofit/>
          </a:bodyPr>
          <a:lstStyle>
            <a:lvl1pPr marL="457200" lvl="0" indent="-349250" algn="l">
              <a:lnSpc>
                <a:spcPct val="115000"/>
              </a:lnSpc>
              <a:spcBef>
                <a:spcPts val="0"/>
              </a:spcBef>
              <a:spcAft>
                <a:spcPts val="0"/>
              </a:spcAft>
              <a:buSzPts val="1900"/>
              <a:buChar char="●"/>
              <a:defRPr sz="1900"/>
            </a:lvl1pPr>
            <a:lvl2pPr marL="914400" lvl="1" indent="-330200" algn="l">
              <a:lnSpc>
                <a:spcPct val="115000"/>
              </a:lnSpc>
              <a:spcBef>
                <a:spcPts val="2100"/>
              </a:spcBef>
              <a:spcAft>
                <a:spcPts val="0"/>
              </a:spcAft>
              <a:buSzPts val="1600"/>
              <a:buChar char="○"/>
              <a:defRPr sz="1600"/>
            </a:lvl2pPr>
            <a:lvl3pPr marL="1371600" lvl="2" indent="-330200" algn="l">
              <a:lnSpc>
                <a:spcPct val="115000"/>
              </a:lnSpc>
              <a:spcBef>
                <a:spcPts val="2100"/>
              </a:spcBef>
              <a:spcAft>
                <a:spcPts val="0"/>
              </a:spcAft>
              <a:buSzPts val="1600"/>
              <a:buChar char="■"/>
              <a:defRPr sz="1600"/>
            </a:lvl3pPr>
            <a:lvl4pPr marL="1828800" lvl="3" indent="-330200" algn="l">
              <a:lnSpc>
                <a:spcPct val="115000"/>
              </a:lnSpc>
              <a:spcBef>
                <a:spcPts val="2100"/>
              </a:spcBef>
              <a:spcAft>
                <a:spcPts val="0"/>
              </a:spcAft>
              <a:buSzPts val="1600"/>
              <a:buChar char="●"/>
              <a:defRPr sz="1600"/>
            </a:lvl4pPr>
            <a:lvl5pPr marL="2286000" lvl="4" indent="-330200" algn="l">
              <a:lnSpc>
                <a:spcPct val="115000"/>
              </a:lnSpc>
              <a:spcBef>
                <a:spcPts val="2100"/>
              </a:spcBef>
              <a:spcAft>
                <a:spcPts val="0"/>
              </a:spcAft>
              <a:buSzPts val="1600"/>
              <a:buChar char="○"/>
              <a:defRPr sz="1600"/>
            </a:lvl5pPr>
            <a:lvl6pPr marL="2743200" lvl="5" indent="-330200" algn="l">
              <a:lnSpc>
                <a:spcPct val="115000"/>
              </a:lnSpc>
              <a:spcBef>
                <a:spcPts val="2100"/>
              </a:spcBef>
              <a:spcAft>
                <a:spcPts val="0"/>
              </a:spcAft>
              <a:buSzPts val="1600"/>
              <a:buChar char="■"/>
              <a:defRPr sz="1600"/>
            </a:lvl6pPr>
            <a:lvl7pPr marL="3200400" lvl="6" indent="-330200" algn="l">
              <a:lnSpc>
                <a:spcPct val="115000"/>
              </a:lnSpc>
              <a:spcBef>
                <a:spcPts val="2100"/>
              </a:spcBef>
              <a:spcAft>
                <a:spcPts val="0"/>
              </a:spcAft>
              <a:buSzPts val="1600"/>
              <a:buChar char="●"/>
              <a:defRPr sz="1600"/>
            </a:lvl7pPr>
            <a:lvl8pPr marL="3657600" lvl="7" indent="-330200" algn="l">
              <a:lnSpc>
                <a:spcPct val="115000"/>
              </a:lnSpc>
              <a:spcBef>
                <a:spcPts val="2100"/>
              </a:spcBef>
              <a:spcAft>
                <a:spcPts val="0"/>
              </a:spcAft>
              <a:buSzPts val="1600"/>
              <a:buChar char="○"/>
              <a:defRPr sz="1600"/>
            </a:lvl8pPr>
            <a:lvl9pPr marL="4114800" lvl="8" indent="-330200" algn="l">
              <a:lnSpc>
                <a:spcPct val="115000"/>
              </a:lnSpc>
              <a:spcBef>
                <a:spcPts val="2100"/>
              </a:spcBef>
              <a:spcAft>
                <a:spcPts val="2100"/>
              </a:spcAft>
              <a:buSzPts val="1600"/>
              <a:buChar char="■"/>
              <a:defRPr sz="1600"/>
            </a:lvl9pPr>
          </a:lstStyle>
          <a:p>
            <a:endParaRPr/>
          </a:p>
        </p:txBody>
      </p:sp>
      <p:sp>
        <p:nvSpPr>
          <p:cNvPr id="39" name="Google Shape;39;g7119cced83_0_69"/>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0"/>
        <p:cNvGrpSpPr/>
        <p:nvPr/>
      </p:nvGrpSpPr>
      <p:grpSpPr>
        <a:xfrm>
          <a:off x="0" y="0"/>
          <a:ext cx="0" cy="0"/>
          <a:chOff x="0" y="0"/>
          <a:chExt cx="0" cy="0"/>
        </a:xfrm>
      </p:grpSpPr>
      <p:sp>
        <p:nvSpPr>
          <p:cNvPr id="41" name="Google Shape;41;g7119cced83_0_74"/>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42" name="Google Shape;42;g7119cced83_0_74"/>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3"/>
        <p:cNvGrpSpPr/>
        <p:nvPr/>
      </p:nvGrpSpPr>
      <p:grpSpPr>
        <a:xfrm>
          <a:off x="0" y="0"/>
          <a:ext cx="0" cy="0"/>
          <a:chOff x="0" y="0"/>
          <a:chExt cx="0" cy="0"/>
        </a:xfrm>
      </p:grpSpPr>
      <p:sp>
        <p:nvSpPr>
          <p:cNvPr id="44" name="Google Shape;44;g7119cced83_0_77"/>
          <p:cNvSpPr txBox="1">
            <a:spLocks noGrp="1"/>
          </p:cNvSpPr>
          <p:nvPr>
            <p:ph type="title"/>
          </p:nvPr>
        </p:nvSpPr>
        <p:spPr>
          <a:xfrm>
            <a:off x="415600" y="740800"/>
            <a:ext cx="3744000" cy="1007700"/>
          </a:xfrm>
          <a:prstGeom prst="rect">
            <a:avLst/>
          </a:prstGeom>
          <a:noFill/>
          <a:ln>
            <a:noFill/>
          </a:ln>
        </p:spPr>
        <p:txBody>
          <a:bodyPr spcFirstLastPara="1" wrap="square" lIns="121900" tIns="121900" rIns="121900" bIns="121900" anchor="b" anchorCtr="0">
            <a:noAutofit/>
          </a:bodyPr>
          <a:lstStyle>
            <a:lvl1pPr lvl="0" algn="l">
              <a:lnSpc>
                <a:spcPct val="100000"/>
              </a:lnSpc>
              <a:spcBef>
                <a:spcPts val="0"/>
              </a:spcBef>
              <a:spcAft>
                <a:spcPts val="0"/>
              </a:spcAft>
              <a:buSzPts val="3200"/>
              <a:buNone/>
              <a:defRPr sz="3200"/>
            </a:lvl1pPr>
            <a:lvl2pPr lvl="1" algn="l">
              <a:lnSpc>
                <a:spcPct val="100000"/>
              </a:lnSpc>
              <a:spcBef>
                <a:spcPts val="0"/>
              </a:spcBef>
              <a:spcAft>
                <a:spcPts val="0"/>
              </a:spcAft>
              <a:buSzPts val="3200"/>
              <a:buNone/>
              <a:defRPr sz="3200"/>
            </a:lvl2pPr>
            <a:lvl3pPr lvl="2" algn="l">
              <a:lnSpc>
                <a:spcPct val="100000"/>
              </a:lnSpc>
              <a:spcBef>
                <a:spcPts val="0"/>
              </a:spcBef>
              <a:spcAft>
                <a:spcPts val="0"/>
              </a:spcAft>
              <a:buSzPts val="3200"/>
              <a:buNone/>
              <a:defRPr sz="3200"/>
            </a:lvl3pPr>
            <a:lvl4pPr lvl="3" algn="l">
              <a:lnSpc>
                <a:spcPct val="100000"/>
              </a:lnSpc>
              <a:spcBef>
                <a:spcPts val="0"/>
              </a:spcBef>
              <a:spcAft>
                <a:spcPts val="0"/>
              </a:spcAft>
              <a:buSzPts val="3200"/>
              <a:buNone/>
              <a:defRPr sz="3200"/>
            </a:lvl4pPr>
            <a:lvl5pPr lvl="4" algn="l">
              <a:lnSpc>
                <a:spcPct val="100000"/>
              </a:lnSpc>
              <a:spcBef>
                <a:spcPts val="0"/>
              </a:spcBef>
              <a:spcAft>
                <a:spcPts val="0"/>
              </a:spcAft>
              <a:buSzPts val="3200"/>
              <a:buNone/>
              <a:defRPr sz="3200"/>
            </a:lvl5pPr>
            <a:lvl6pPr lvl="5" algn="l">
              <a:lnSpc>
                <a:spcPct val="100000"/>
              </a:lnSpc>
              <a:spcBef>
                <a:spcPts val="0"/>
              </a:spcBef>
              <a:spcAft>
                <a:spcPts val="0"/>
              </a:spcAft>
              <a:buSzPts val="3200"/>
              <a:buNone/>
              <a:defRPr sz="3200"/>
            </a:lvl6pPr>
            <a:lvl7pPr lvl="6" algn="l">
              <a:lnSpc>
                <a:spcPct val="100000"/>
              </a:lnSpc>
              <a:spcBef>
                <a:spcPts val="0"/>
              </a:spcBef>
              <a:spcAft>
                <a:spcPts val="0"/>
              </a:spcAft>
              <a:buSzPts val="3200"/>
              <a:buNone/>
              <a:defRPr sz="3200"/>
            </a:lvl7pPr>
            <a:lvl8pPr lvl="7" algn="l">
              <a:lnSpc>
                <a:spcPct val="100000"/>
              </a:lnSpc>
              <a:spcBef>
                <a:spcPts val="0"/>
              </a:spcBef>
              <a:spcAft>
                <a:spcPts val="0"/>
              </a:spcAft>
              <a:buSzPts val="3200"/>
              <a:buNone/>
              <a:defRPr sz="3200"/>
            </a:lvl8pPr>
            <a:lvl9pPr lvl="8" algn="l">
              <a:lnSpc>
                <a:spcPct val="100000"/>
              </a:lnSpc>
              <a:spcBef>
                <a:spcPts val="0"/>
              </a:spcBef>
              <a:spcAft>
                <a:spcPts val="0"/>
              </a:spcAft>
              <a:buSzPts val="3200"/>
              <a:buNone/>
              <a:defRPr sz="3200"/>
            </a:lvl9pPr>
          </a:lstStyle>
          <a:p>
            <a:endParaRPr/>
          </a:p>
        </p:txBody>
      </p:sp>
      <p:sp>
        <p:nvSpPr>
          <p:cNvPr id="45" name="Google Shape;45;g7119cced83_0_77"/>
          <p:cNvSpPr txBox="1">
            <a:spLocks noGrp="1"/>
          </p:cNvSpPr>
          <p:nvPr>
            <p:ph type="body" idx="1"/>
          </p:nvPr>
        </p:nvSpPr>
        <p:spPr>
          <a:xfrm>
            <a:off x="415600" y="1852800"/>
            <a:ext cx="3744000" cy="4239300"/>
          </a:xfrm>
          <a:prstGeom prst="rect">
            <a:avLst/>
          </a:prstGeom>
          <a:noFill/>
          <a:ln>
            <a:noFill/>
          </a:ln>
        </p:spPr>
        <p:txBody>
          <a:bodyPr spcFirstLastPara="1" wrap="square" lIns="121900" tIns="121900" rIns="121900" bIns="121900" anchor="t" anchorCtr="0">
            <a:noAutofit/>
          </a:bodyPr>
          <a:lstStyle>
            <a:lvl1pPr marL="457200" lvl="0" indent="-330200" algn="l">
              <a:lnSpc>
                <a:spcPct val="115000"/>
              </a:lnSpc>
              <a:spcBef>
                <a:spcPts val="0"/>
              </a:spcBef>
              <a:spcAft>
                <a:spcPts val="0"/>
              </a:spcAft>
              <a:buSzPts val="1600"/>
              <a:buChar char="●"/>
              <a:defRPr sz="1600"/>
            </a:lvl1pPr>
            <a:lvl2pPr marL="914400" lvl="1" indent="-330200" algn="l">
              <a:lnSpc>
                <a:spcPct val="115000"/>
              </a:lnSpc>
              <a:spcBef>
                <a:spcPts val="2100"/>
              </a:spcBef>
              <a:spcAft>
                <a:spcPts val="0"/>
              </a:spcAft>
              <a:buSzPts val="1600"/>
              <a:buChar char="○"/>
              <a:defRPr sz="1600"/>
            </a:lvl2pPr>
            <a:lvl3pPr marL="1371600" lvl="2" indent="-330200" algn="l">
              <a:lnSpc>
                <a:spcPct val="115000"/>
              </a:lnSpc>
              <a:spcBef>
                <a:spcPts val="2100"/>
              </a:spcBef>
              <a:spcAft>
                <a:spcPts val="0"/>
              </a:spcAft>
              <a:buSzPts val="1600"/>
              <a:buChar char="■"/>
              <a:defRPr sz="1600"/>
            </a:lvl3pPr>
            <a:lvl4pPr marL="1828800" lvl="3" indent="-330200" algn="l">
              <a:lnSpc>
                <a:spcPct val="115000"/>
              </a:lnSpc>
              <a:spcBef>
                <a:spcPts val="2100"/>
              </a:spcBef>
              <a:spcAft>
                <a:spcPts val="0"/>
              </a:spcAft>
              <a:buSzPts val="1600"/>
              <a:buChar char="●"/>
              <a:defRPr sz="1600"/>
            </a:lvl4pPr>
            <a:lvl5pPr marL="2286000" lvl="4" indent="-330200" algn="l">
              <a:lnSpc>
                <a:spcPct val="115000"/>
              </a:lnSpc>
              <a:spcBef>
                <a:spcPts val="2100"/>
              </a:spcBef>
              <a:spcAft>
                <a:spcPts val="0"/>
              </a:spcAft>
              <a:buSzPts val="1600"/>
              <a:buChar char="○"/>
              <a:defRPr sz="1600"/>
            </a:lvl5pPr>
            <a:lvl6pPr marL="2743200" lvl="5" indent="-330200" algn="l">
              <a:lnSpc>
                <a:spcPct val="115000"/>
              </a:lnSpc>
              <a:spcBef>
                <a:spcPts val="2100"/>
              </a:spcBef>
              <a:spcAft>
                <a:spcPts val="0"/>
              </a:spcAft>
              <a:buSzPts val="1600"/>
              <a:buChar char="■"/>
              <a:defRPr sz="1600"/>
            </a:lvl6pPr>
            <a:lvl7pPr marL="3200400" lvl="6" indent="-330200" algn="l">
              <a:lnSpc>
                <a:spcPct val="115000"/>
              </a:lnSpc>
              <a:spcBef>
                <a:spcPts val="2100"/>
              </a:spcBef>
              <a:spcAft>
                <a:spcPts val="0"/>
              </a:spcAft>
              <a:buSzPts val="1600"/>
              <a:buChar char="●"/>
              <a:defRPr sz="1600"/>
            </a:lvl7pPr>
            <a:lvl8pPr marL="3657600" lvl="7" indent="-330200" algn="l">
              <a:lnSpc>
                <a:spcPct val="115000"/>
              </a:lnSpc>
              <a:spcBef>
                <a:spcPts val="2100"/>
              </a:spcBef>
              <a:spcAft>
                <a:spcPts val="0"/>
              </a:spcAft>
              <a:buSzPts val="1600"/>
              <a:buChar char="○"/>
              <a:defRPr sz="1600"/>
            </a:lvl8pPr>
            <a:lvl9pPr marL="4114800" lvl="8" indent="-330200" algn="l">
              <a:lnSpc>
                <a:spcPct val="115000"/>
              </a:lnSpc>
              <a:spcBef>
                <a:spcPts val="2100"/>
              </a:spcBef>
              <a:spcAft>
                <a:spcPts val="2100"/>
              </a:spcAft>
              <a:buSzPts val="1600"/>
              <a:buChar char="■"/>
              <a:defRPr sz="1600"/>
            </a:lvl9pPr>
          </a:lstStyle>
          <a:p>
            <a:endParaRPr/>
          </a:p>
        </p:txBody>
      </p:sp>
      <p:sp>
        <p:nvSpPr>
          <p:cNvPr id="46" name="Google Shape;46;g7119cced83_0_77"/>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7"/>
        <p:cNvGrpSpPr/>
        <p:nvPr/>
      </p:nvGrpSpPr>
      <p:grpSpPr>
        <a:xfrm>
          <a:off x="0" y="0"/>
          <a:ext cx="0" cy="0"/>
          <a:chOff x="0" y="0"/>
          <a:chExt cx="0" cy="0"/>
        </a:xfrm>
      </p:grpSpPr>
      <p:sp>
        <p:nvSpPr>
          <p:cNvPr id="48" name="Google Shape;48;g7119cced83_0_81"/>
          <p:cNvSpPr txBox="1">
            <a:spLocks noGrp="1"/>
          </p:cNvSpPr>
          <p:nvPr>
            <p:ph type="title"/>
          </p:nvPr>
        </p:nvSpPr>
        <p:spPr>
          <a:xfrm>
            <a:off x="653667" y="600200"/>
            <a:ext cx="8490300" cy="5454300"/>
          </a:xfrm>
          <a:prstGeom prst="rect">
            <a:avLst/>
          </a:prstGeom>
          <a:noFill/>
          <a:ln>
            <a:noFill/>
          </a:ln>
        </p:spPr>
        <p:txBody>
          <a:bodyPr spcFirstLastPara="1" wrap="square" lIns="121900" tIns="121900" rIns="121900" bIns="121900" anchor="ctr" anchorCtr="0">
            <a:noAutofit/>
          </a:bodyPr>
          <a:lstStyle>
            <a:lvl1pPr lvl="0" algn="l">
              <a:lnSpc>
                <a:spcPct val="100000"/>
              </a:lnSpc>
              <a:spcBef>
                <a:spcPts val="0"/>
              </a:spcBef>
              <a:spcAft>
                <a:spcPts val="0"/>
              </a:spcAft>
              <a:buSzPts val="6400"/>
              <a:buNone/>
              <a:defRPr sz="6400"/>
            </a:lvl1pPr>
            <a:lvl2pPr lvl="1" algn="l">
              <a:lnSpc>
                <a:spcPct val="100000"/>
              </a:lnSpc>
              <a:spcBef>
                <a:spcPts val="0"/>
              </a:spcBef>
              <a:spcAft>
                <a:spcPts val="0"/>
              </a:spcAft>
              <a:buSzPts val="6400"/>
              <a:buNone/>
              <a:defRPr sz="6400"/>
            </a:lvl2pPr>
            <a:lvl3pPr lvl="2" algn="l">
              <a:lnSpc>
                <a:spcPct val="100000"/>
              </a:lnSpc>
              <a:spcBef>
                <a:spcPts val="0"/>
              </a:spcBef>
              <a:spcAft>
                <a:spcPts val="0"/>
              </a:spcAft>
              <a:buSzPts val="6400"/>
              <a:buNone/>
              <a:defRPr sz="6400"/>
            </a:lvl3pPr>
            <a:lvl4pPr lvl="3" algn="l">
              <a:lnSpc>
                <a:spcPct val="100000"/>
              </a:lnSpc>
              <a:spcBef>
                <a:spcPts val="0"/>
              </a:spcBef>
              <a:spcAft>
                <a:spcPts val="0"/>
              </a:spcAft>
              <a:buSzPts val="6400"/>
              <a:buNone/>
              <a:defRPr sz="6400"/>
            </a:lvl4pPr>
            <a:lvl5pPr lvl="4" algn="l">
              <a:lnSpc>
                <a:spcPct val="100000"/>
              </a:lnSpc>
              <a:spcBef>
                <a:spcPts val="0"/>
              </a:spcBef>
              <a:spcAft>
                <a:spcPts val="0"/>
              </a:spcAft>
              <a:buSzPts val="6400"/>
              <a:buNone/>
              <a:defRPr sz="6400"/>
            </a:lvl5pPr>
            <a:lvl6pPr lvl="5" algn="l">
              <a:lnSpc>
                <a:spcPct val="100000"/>
              </a:lnSpc>
              <a:spcBef>
                <a:spcPts val="0"/>
              </a:spcBef>
              <a:spcAft>
                <a:spcPts val="0"/>
              </a:spcAft>
              <a:buSzPts val="6400"/>
              <a:buNone/>
              <a:defRPr sz="6400"/>
            </a:lvl6pPr>
            <a:lvl7pPr lvl="6" algn="l">
              <a:lnSpc>
                <a:spcPct val="100000"/>
              </a:lnSpc>
              <a:spcBef>
                <a:spcPts val="0"/>
              </a:spcBef>
              <a:spcAft>
                <a:spcPts val="0"/>
              </a:spcAft>
              <a:buSzPts val="6400"/>
              <a:buNone/>
              <a:defRPr sz="6400"/>
            </a:lvl7pPr>
            <a:lvl8pPr lvl="7" algn="l">
              <a:lnSpc>
                <a:spcPct val="100000"/>
              </a:lnSpc>
              <a:spcBef>
                <a:spcPts val="0"/>
              </a:spcBef>
              <a:spcAft>
                <a:spcPts val="0"/>
              </a:spcAft>
              <a:buSzPts val="6400"/>
              <a:buNone/>
              <a:defRPr sz="6400"/>
            </a:lvl8pPr>
            <a:lvl9pPr lvl="8" algn="l">
              <a:lnSpc>
                <a:spcPct val="100000"/>
              </a:lnSpc>
              <a:spcBef>
                <a:spcPts val="0"/>
              </a:spcBef>
              <a:spcAft>
                <a:spcPts val="0"/>
              </a:spcAft>
              <a:buSzPts val="6400"/>
              <a:buNone/>
              <a:defRPr sz="6400"/>
            </a:lvl9pPr>
          </a:lstStyle>
          <a:p>
            <a:endParaRPr/>
          </a:p>
        </p:txBody>
      </p:sp>
      <p:sp>
        <p:nvSpPr>
          <p:cNvPr id="49" name="Google Shape;49;g7119cced83_0_81"/>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0"/>
        <p:cNvGrpSpPr/>
        <p:nvPr/>
      </p:nvGrpSpPr>
      <p:grpSpPr>
        <a:xfrm>
          <a:off x="0" y="0"/>
          <a:ext cx="0" cy="0"/>
          <a:chOff x="0" y="0"/>
          <a:chExt cx="0" cy="0"/>
        </a:xfrm>
      </p:grpSpPr>
      <p:sp>
        <p:nvSpPr>
          <p:cNvPr id="51" name="Google Shape;51;g7119cced83_0_84"/>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 name="Google Shape;52;g7119cced83_0_84"/>
          <p:cNvSpPr txBox="1">
            <a:spLocks noGrp="1"/>
          </p:cNvSpPr>
          <p:nvPr>
            <p:ph type="title"/>
          </p:nvPr>
        </p:nvSpPr>
        <p:spPr>
          <a:xfrm>
            <a:off x="354000" y="1644233"/>
            <a:ext cx="5393700" cy="1976400"/>
          </a:xfrm>
          <a:prstGeom prst="rect">
            <a:avLst/>
          </a:prstGeom>
          <a:noFill/>
          <a:ln>
            <a:noFill/>
          </a:ln>
        </p:spPr>
        <p:txBody>
          <a:bodyPr spcFirstLastPara="1" wrap="square" lIns="121900" tIns="121900" rIns="121900" bIns="121900" anchor="b" anchorCtr="0">
            <a:noAutofit/>
          </a:bodyPr>
          <a:lstStyle>
            <a:lvl1pPr lvl="0" algn="ctr">
              <a:lnSpc>
                <a:spcPct val="100000"/>
              </a:lnSpc>
              <a:spcBef>
                <a:spcPts val="0"/>
              </a:spcBef>
              <a:spcAft>
                <a:spcPts val="0"/>
              </a:spcAft>
              <a:buSzPts val="5600"/>
              <a:buNone/>
              <a:defRPr sz="5600"/>
            </a:lvl1pPr>
            <a:lvl2pPr lvl="1" algn="ctr">
              <a:lnSpc>
                <a:spcPct val="100000"/>
              </a:lnSpc>
              <a:spcBef>
                <a:spcPts val="0"/>
              </a:spcBef>
              <a:spcAft>
                <a:spcPts val="0"/>
              </a:spcAft>
              <a:buSzPts val="5600"/>
              <a:buNone/>
              <a:defRPr sz="5600"/>
            </a:lvl2pPr>
            <a:lvl3pPr lvl="2" algn="ctr">
              <a:lnSpc>
                <a:spcPct val="100000"/>
              </a:lnSpc>
              <a:spcBef>
                <a:spcPts val="0"/>
              </a:spcBef>
              <a:spcAft>
                <a:spcPts val="0"/>
              </a:spcAft>
              <a:buSzPts val="5600"/>
              <a:buNone/>
              <a:defRPr sz="5600"/>
            </a:lvl3pPr>
            <a:lvl4pPr lvl="3" algn="ctr">
              <a:lnSpc>
                <a:spcPct val="100000"/>
              </a:lnSpc>
              <a:spcBef>
                <a:spcPts val="0"/>
              </a:spcBef>
              <a:spcAft>
                <a:spcPts val="0"/>
              </a:spcAft>
              <a:buSzPts val="5600"/>
              <a:buNone/>
              <a:defRPr sz="5600"/>
            </a:lvl4pPr>
            <a:lvl5pPr lvl="4" algn="ctr">
              <a:lnSpc>
                <a:spcPct val="100000"/>
              </a:lnSpc>
              <a:spcBef>
                <a:spcPts val="0"/>
              </a:spcBef>
              <a:spcAft>
                <a:spcPts val="0"/>
              </a:spcAft>
              <a:buSzPts val="5600"/>
              <a:buNone/>
              <a:defRPr sz="5600"/>
            </a:lvl5pPr>
            <a:lvl6pPr lvl="5" algn="ctr">
              <a:lnSpc>
                <a:spcPct val="100000"/>
              </a:lnSpc>
              <a:spcBef>
                <a:spcPts val="0"/>
              </a:spcBef>
              <a:spcAft>
                <a:spcPts val="0"/>
              </a:spcAft>
              <a:buSzPts val="5600"/>
              <a:buNone/>
              <a:defRPr sz="5600"/>
            </a:lvl6pPr>
            <a:lvl7pPr lvl="6" algn="ctr">
              <a:lnSpc>
                <a:spcPct val="100000"/>
              </a:lnSpc>
              <a:spcBef>
                <a:spcPts val="0"/>
              </a:spcBef>
              <a:spcAft>
                <a:spcPts val="0"/>
              </a:spcAft>
              <a:buSzPts val="5600"/>
              <a:buNone/>
              <a:defRPr sz="5600"/>
            </a:lvl7pPr>
            <a:lvl8pPr lvl="7" algn="ctr">
              <a:lnSpc>
                <a:spcPct val="100000"/>
              </a:lnSpc>
              <a:spcBef>
                <a:spcPts val="0"/>
              </a:spcBef>
              <a:spcAft>
                <a:spcPts val="0"/>
              </a:spcAft>
              <a:buSzPts val="5600"/>
              <a:buNone/>
              <a:defRPr sz="5600"/>
            </a:lvl8pPr>
            <a:lvl9pPr lvl="8" algn="ctr">
              <a:lnSpc>
                <a:spcPct val="100000"/>
              </a:lnSpc>
              <a:spcBef>
                <a:spcPts val="0"/>
              </a:spcBef>
              <a:spcAft>
                <a:spcPts val="0"/>
              </a:spcAft>
              <a:buSzPts val="5600"/>
              <a:buNone/>
              <a:defRPr sz="5600"/>
            </a:lvl9pPr>
          </a:lstStyle>
          <a:p>
            <a:endParaRPr/>
          </a:p>
        </p:txBody>
      </p:sp>
      <p:sp>
        <p:nvSpPr>
          <p:cNvPr id="53" name="Google Shape;53;g7119cced83_0_84"/>
          <p:cNvSpPr txBox="1">
            <a:spLocks noGrp="1"/>
          </p:cNvSpPr>
          <p:nvPr>
            <p:ph type="subTitle" idx="1"/>
          </p:nvPr>
        </p:nvSpPr>
        <p:spPr>
          <a:xfrm>
            <a:off x="354000" y="3737433"/>
            <a:ext cx="5393700" cy="1646700"/>
          </a:xfrm>
          <a:prstGeom prst="rect">
            <a:avLst/>
          </a:prstGeom>
          <a:noFill/>
          <a:ln>
            <a:noFill/>
          </a:ln>
        </p:spPr>
        <p:txBody>
          <a:bodyPr spcFirstLastPara="1" wrap="square" lIns="121900" tIns="121900" rIns="121900" bIns="121900"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54" name="Google Shape;54;g7119cced83_0_84"/>
          <p:cNvSpPr txBox="1">
            <a:spLocks noGrp="1"/>
          </p:cNvSpPr>
          <p:nvPr>
            <p:ph type="body" idx="2"/>
          </p:nvPr>
        </p:nvSpPr>
        <p:spPr>
          <a:xfrm>
            <a:off x="6586000" y="965433"/>
            <a:ext cx="5115900" cy="4926900"/>
          </a:xfrm>
          <a:prstGeom prst="rect">
            <a:avLst/>
          </a:prstGeom>
          <a:noFill/>
          <a:ln>
            <a:noFill/>
          </a:ln>
        </p:spPr>
        <p:txBody>
          <a:bodyPr spcFirstLastPara="1" wrap="square" lIns="121900" tIns="121900" rIns="121900" bIns="121900" anchor="ctr" anchorCtr="0">
            <a:noAutofit/>
          </a:bodyPr>
          <a:lstStyle>
            <a:lvl1pPr marL="457200" lvl="0" indent="-381000" algn="l">
              <a:lnSpc>
                <a:spcPct val="115000"/>
              </a:lnSpc>
              <a:spcBef>
                <a:spcPts val="0"/>
              </a:spcBef>
              <a:spcAft>
                <a:spcPts val="0"/>
              </a:spcAft>
              <a:buSzPts val="2400"/>
              <a:buChar char="●"/>
              <a:defRPr/>
            </a:lvl1pPr>
            <a:lvl2pPr marL="914400" lvl="1" indent="-349250" algn="l">
              <a:lnSpc>
                <a:spcPct val="115000"/>
              </a:lnSpc>
              <a:spcBef>
                <a:spcPts val="2100"/>
              </a:spcBef>
              <a:spcAft>
                <a:spcPts val="0"/>
              </a:spcAft>
              <a:buSzPts val="1900"/>
              <a:buChar char="○"/>
              <a:defRPr/>
            </a:lvl2pPr>
            <a:lvl3pPr marL="1371600" lvl="2" indent="-349250" algn="l">
              <a:lnSpc>
                <a:spcPct val="115000"/>
              </a:lnSpc>
              <a:spcBef>
                <a:spcPts val="2100"/>
              </a:spcBef>
              <a:spcAft>
                <a:spcPts val="0"/>
              </a:spcAft>
              <a:buSzPts val="1900"/>
              <a:buChar char="■"/>
              <a:defRPr/>
            </a:lvl3pPr>
            <a:lvl4pPr marL="1828800" lvl="3" indent="-349250" algn="l">
              <a:lnSpc>
                <a:spcPct val="115000"/>
              </a:lnSpc>
              <a:spcBef>
                <a:spcPts val="2100"/>
              </a:spcBef>
              <a:spcAft>
                <a:spcPts val="0"/>
              </a:spcAft>
              <a:buSzPts val="1900"/>
              <a:buChar char="●"/>
              <a:defRPr/>
            </a:lvl4pPr>
            <a:lvl5pPr marL="2286000" lvl="4" indent="-349250" algn="l">
              <a:lnSpc>
                <a:spcPct val="115000"/>
              </a:lnSpc>
              <a:spcBef>
                <a:spcPts val="2100"/>
              </a:spcBef>
              <a:spcAft>
                <a:spcPts val="0"/>
              </a:spcAft>
              <a:buSzPts val="1900"/>
              <a:buChar char="○"/>
              <a:defRPr/>
            </a:lvl5pPr>
            <a:lvl6pPr marL="2743200" lvl="5" indent="-349250" algn="l">
              <a:lnSpc>
                <a:spcPct val="115000"/>
              </a:lnSpc>
              <a:spcBef>
                <a:spcPts val="2100"/>
              </a:spcBef>
              <a:spcAft>
                <a:spcPts val="0"/>
              </a:spcAft>
              <a:buSzPts val="1900"/>
              <a:buChar char="■"/>
              <a:defRPr/>
            </a:lvl6pPr>
            <a:lvl7pPr marL="3200400" lvl="6" indent="-349250" algn="l">
              <a:lnSpc>
                <a:spcPct val="115000"/>
              </a:lnSpc>
              <a:spcBef>
                <a:spcPts val="2100"/>
              </a:spcBef>
              <a:spcAft>
                <a:spcPts val="0"/>
              </a:spcAft>
              <a:buSzPts val="1900"/>
              <a:buChar char="●"/>
              <a:defRPr/>
            </a:lvl7pPr>
            <a:lvl8pPr marL="3657600" lvl="7" indent="-349250" algn="l">
              <a:lnSpc>
                <a:spcPct val="115000"/>
              </a:lnSpc>
              <a:spcBef>
                <a:spcPts val="2100"/>
              </a:spcBef>
              <a:spcAft>
                <a:spcPts val="0"/>
              </a:spcAft>
              <a:buSzPts val="1900"/>
              <a:buChar char="○"/>
              <a:defRPr/>
            </a:lvl8pPr>
            <a:lvl9pPr marL="4114800" lvl="8" indent="-349250" algn="l">
              <a:lnSpc>
                <a:spcPct val="115000"/>
              </a:lnSpc>
              <a:spcBef>
                <a:spcPts val="2100"/>
              </a:spcBef>
              <a:spcAft>
                <a:spcPts val="2100"/>
              </a:spcAft>
              <a:buSzPts val="1900"/>
              <a:buChar char="■"/>
              <a:defRPr/>
            </a:lvl9pPr>
          </a:lstStyle>
          <a:p>
            <a:endParaRPr/>
          </a:p>
        </p:txBody>
      </p:sp>
      <p:sp>
        <p:nvSpPr>
          <p:cNvPr id="55" name="Google Shape;55;g7119cced83_0_84"/>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5" Type="http://schemas.openxmlformats.org/officeDocument/2006/relationships/image" Target="../media/image2.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FFFFF"/>
        </a:solidFill>
        <a:effectLst/>
      </p:bgPr>
    </p:bg>
    <p:spTree>
      <p:nvGrpSpPr>
        <p:cNvPr id="1" name="Shape 9"/>
        <p:cNvGrpSpPr/>
        <p:nvPr/>
      </p:nvGrpSpPr>
      <p:grpSpPr>
        <a:xfrm>
          <a:off x="0" y="0"/>
          <a:ext cx="0" cy="0"/>
          <a:chOff x="0" y="0"/>
          <a:chExt cx="0" cy="0"/>
        </a:xfrm>
      </p:grpSpPr>
      <p:sp>
        <p:nvSpPr>
          <p:cNvPr id="10" name="Google Shape;10;g7119cced83_0_54"/>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marR="0" lvl="0"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9pPr>
          </a:lstStyle>
          <a:p>
            <a:endParaRPr/>
          </a:p>
        </p:txBody>
      </p:sp>
      <p:sp>
        <p:nvSpPr>
          <p:cNvPr id="11" name="Google Shape;11;g7119cced83_0_54"/>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Autofit/>
          </a:bodyPr>
          <a:lstStyle>
            <a:lvl1pPr marL="457200" marR="0" lvl="0" indent="-381000" algn="l" rtl="0">
              <a:lnSpc>
                <a:spcPct val="115000"/>
              </a:lnSpc>
              <a:spcBef>
                <a:spcPts val="0"/>
              </a:spcBef>
              <a:spcAft>
                <a:spcPts val="0"/>
              </a:spcAft>
              <a:buClr>
                <a:schemeClr val="dk2"/>
              </a:buClr>
              <a:buSzPts val="2400"/>
              <a:buFont typeface="Arial"/>
              <a:buChar char="●"/>
              <a:defRPr sz="2400" b="0" i="0" u="none" strike="noStrike" cap="none">
                <a:solidFill>
                  <a:schemeClr val="dk2"/>
                </a:solidFill>
                <a:latin typeface="Arial"/>
                <a:ea typeface="Arial"/>
                <a:cs typeface="Arial"/>
                <a:sym typeface="Arial"/>
              </a:defRPr>
            </a:lvl1pPr>
            <a:lvl2pPr marL="914400" marR="0" lvl="1"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2pPr>
            <a:lvl3pPr marL="1371600" marR="0" lvl="2"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3pPr>
            <a:lvl4pPr marL="1828800" marR="0" lvl="3"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4pPr>
            <a:lvl5pPr marL="2286000" marR="0" lvl="4"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5pPr>
            <a:lvl6pPr marL="2743200" marR="0" lvl="5"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6pPr>
            <a:lvl7pPr marL="3200400" marR="0" lvl="6"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7pPr>
            <a:lvl8pPr marL="3657600" marR="0" lvl="7"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8pPr>
            <a:lvl9pPr marL="4114800" marR="0" lvl="8" indent="-349250" algn="l" rtl="0">
              <a:lnSpc>
                <a:spcPct val="115000"/>
              </a:lnSpc>
              <a:spcBef>
                <a:spcPts val="2100"/>
              </a:spcBef>
              <a:spcAft>
                <a:spcPts val="2100"/>
              </a:spcAft>
              <a:buClr>
                <a:schemeClr val="dk2"/>
              </a:buClr>
              <a:buSzPts val="1900"/>
              <a:buFont typeface="Arial"/>
              <a:buChar char="■"/>
              <a:defRPr sz="1900" b="0" i="0" u="none" strike="noStrike" cap="none">
                <a:solidFill>
                  <a:schemeClr val="dk2"/>
                </a:solidFill>
                <a:latin typeface="Arial"/>
                <a:ea typeface="Arial"/>
                <a:cs typeface="Arial"/>
                <a:sym typeface="Arial"/>
              </a:defRPr>
            </a:lvl9pPr>
          </a:lstStyle>
          <a:p>
            <a:endParaRPr/>
          </a:p>
        </p:txBody>
      </p:sp>
      <p:sp>
        <p:nvSpPr>
          <p:cNvPr id="12" name="Google Shape;12;g7119cced83_0_54"/>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7"/>
          <p:cNvPicPr preferRelativeResize="0"/>
          <p:nvPr/>
        </p:nvPicPr>
        <p:blipFill rotWithShape="1">
          <a:blip r:embed="rId5">
            <a:alphaModFix/>
          </a:blip>
          <a:srcRect/>
          <a:stretch/>
        </p:blipFill>
        <p:spPr>
          <a:xfrm>
            <a:off x="10127062" y="6012950"/>
            <a:ext cx="1804486" cy="568413"/>
          </a:xfrm>
          <a:prstGeom prst="rect">
            <a:avLst/>
          </a:prstGeom>
          <a:noFill/>
          <a:ln>
            <a:noFill/>
          </a:ln>
        </p:spPr>
      </p:pic>
    </p:spTree>
    <p:extLst>
      <p:ext uri="{BB962C8B-B14F-4D97-AF65-F5344CB8AC3E}">
        <p14:creationId xmlns:p14="http://schemas.microsoft.com/office/powerpoint/2010/main" val="706888359"/>
      </p:ext>
    </p:extLst>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pn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guides.library.yale.edu/c.php?g=964120&amp;p=6964388" TargetMode="External"/><Relationship Id="rId7" Type="http://schemas.openxmlformats.org/officeDocument/2006/relationships/hyperlink" Target="https://ohiostate.pressbooks.pub/choosingsources/"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hyperlink" Target="https://ohiostate.pressbooks.pub/choosingsources/chapter/primary-secondary-tertiary-sources/)" TargetMode="External"/><Relationship Id="rId5" Type="http://schemas.openxmlformats.org/officeDocument/2006/relationships/hyperlink" Target="https://umich.instructure.com/courses/83460/pages/step-2-identifying-information-sources" TargetMode="External"/><Relationship Id="rId4" Type="http://schemas.openxmlformats.org/officeDocument/2006/relationships/hyperlink" Target="https://guides.lib.vt.edu/gettingstarted/topic"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creativecommons.org/licenses/by-sa/4.0/"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s://sustainabledevelopment.un.org/sdgs" TargetMode="External"/><Relationship Id="rId2" Type="http://schemas.openxmlformats.org/officeDocument/2006/relationships/notesSlide" Target="../notesSlides/notesSlide20.xml"/><Relationship Id="rId1" Type="http://schemas.openxmlformats.org/officeDocument/2006/relationships/slideLayout" Target="../slideLayouts/slideLayout13.xml"/><Relationship Id="rId5" Type="http://schemas.openxmlformats.org/officeDocument/2006/relationships/image" Target="../media/image3.jpg"/><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hyperlink" Target="https://www.un.org/sustainabledevelopment/globalpartnerships/" TargetMode="External"/><Relationship Id="rId7" Type="http://schemas.openxmlformats.org/officeDocument/2006/relationships/image" Target="../media/image3.jpg"/><Relationship Id="rId2" Type="http://schemas.openxmlformats.org/officeDocument/2006/relationships/notesSlide" Target="../notesSlides/notesSlide21.xml"/><Relationship Id="rId1" Type="http://schemas.openxmlformats.org/officeDocument/2006/relationships/slideLayout" Target="../slideLayouts/slideLayout13.xml"/><Relationship Id="rId6" Type="http://schemas.openxmlformats.org/officeDocument/2006/relationships/image" Target="../media/image16.png"/><Relationship Id="rId11" Type="http://schemas.openxmlformats.org/officeDocument/2006/relationships/image" Target="../media/image20.png"/><Relationship Id="rId5" Type="http://schemas.openxmlformats.org/officeDocument/2006/relationships/hyperlink" Target="https://www.un.org/sustainabledevelopment/gender-equality/tnerships/" TargetMode="External"/><Relationship Id="rId10" Type="http://schemas.openxmlformats.org/officeDocument/2006/relationships/image" Target="../media/image19.png"/><Relationship Id="rId4" Type="http://schemas.openxmlformats.org/officeDocument/2006/relationships/hyperlink" Target="https://www.un.org/sustainabledevelopment/inequality/" TargetMode="External"/><Relationship Id="rId9"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hyperlink" Target="http://www.research4life.org/" TargetMode="External"/><Relationship Id="rId7" Type="http://schemas.openxmlformats.org/officeDocument/2006/relationships/hyperlink" Target="https://bit.ly/2w3CU5C"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hyperlink" Target="http://www.research4life.org/newsletter" TargetMode="External"/><Relationship Id="rId5" Type="http://schemas.openxmlformats.org/officeDocument/2006/relationships/hyperlink" Target="http://www.research4life.org/training" TargetMode="External"/><Relationship Id="rId4" Type="http://schemas.openxmlformats.org/officeDocument/2006/relationships/hyperlink" Target="mailto:r4l@research4life.org" TargetMode="External"/></Relationships>
</file>

<file path=ppt/slides/_rels/slide23.xml.rels><?xml version="1.0" encoding="UTF-8" standalone="yes"?>
<Relationships xmlns="http://schemas.openxmlformats.org/package/2006/relationships"><Relationship Id="rId8" Type="http://schemas.openxmlformats.org/officeDocument/2006/relationships/hyperlink" Target="http://www.research4life.org" TargetMode="External"/><Relationship Id="rId3" Type="http://schemas.openxmlformats.org/officeDocument/2006/relationships/image" Target="../media/image9.png"/><Relationship Id="rId7" Type="http://schemas.openxmlformats.org/officeDocument/2006/relationships/image" Target="../media/image13.jp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hyperlink" Target="mailto:r4l@research4life.org"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umich.instructure.com/courses/83460/pages/step-2-identifying-information-sources"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38"/>
          <p:cNvSpPr txBox="1">
            <a:spLocks noGrp="1"/>
          </p:cNvSpPr>
          <p:nvPr>
            <p:ph type="subTitle" idx="1"/>
          </p:nvPr>
        </p:nvSpPr>
        <p:spPr>
          <a:xfrm>
            <a:off x="0" y="4258370"/>
            <a:ext cx="12192000" cy="7227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t" anchorCtr="0">
            <a:normAutofit/>
          </a:bodyPr>
          <a:lstStyle/>
          <a:p>
            <a:pPr marL="0" lvl="0" indent="0" algn="ctr" rtl="1">
              <a:lnSpc>
                <a:spcPct val="100000"/>
              </a:lnSpc>
              <a:spcBef>
                <a:spcPts val="0"/>
              </a:spcBef>
              <a:spcAft>
                <a:spcPts val="0"/>
              </a:spcAft>
              <a:buClr>
                <a:srgbClr val="FFFFFF"/>
              </a:buClr>
              <a:buSzPts val="3600"/>
              <a:buNone/>
            </a:pPr>
            <a:r>
              <a:rPr lang="ar-EG" sz="3330" dirty="0">
                <a:solidFill>
                  <a:srgbClr val="002060"/>
                </a:solidFill>
                <a:latin typeface="Open Sans"/>
                <a:ea typeface="Open Sans"/>
                <a:cs typeface="Open Sans"/>
                <a:sym typeface="Open Sans"/>
              </a:rPr>
              <a:t>تحديد مصادر الم</a:t>
            </a:r>
            <a:r>
              <a:rPr lang="ar-SA" sz="3330" dirty="0">
                <a:solidFill>
                  <a:srgbClr val="002060"/>
                </a:solidFill>
                <a:latin typeface="Open Sans"/>
                <a:ea typeface="Open Sans"/>
                <a:cs typeface="Open Sans"/>
                <a:sym typeface="Open Sans"/>
              </a:rPr>
              <a:t>علومات</a:t>
            </a:r>
            <a:endParaRPr sz="1850" dirty="0">
              <a:solidFill>
                <a:srgbClr val="002060"/>
              </a:solidFill>
              <a:latin typeface="Open Sans"/>
              <a:ea typeface="Open Sans"/>
              <a:cs typeface="Open Sans"/>
              <a:sym typeface="Open Sans"/>
            </a:endParaRPr>
          </a:p>
        </p:txBody>
      </p:sp>
      <p:sp>
        <p:nvSpPr>
          <p:cNvPr id="70" name="Google Shape;70;p38"/>
          <p:cNvSpPr txBox="1">
            <a:spLocks noGrp="1"/>
          </p:cNvSpPr>
          <p:nvPr>
            <p:ph type="ctrTitle"/>
          </p:nvPr>
        </p:nvSpPr>
        <p:spPr>
          <a:xfrm>
            <a:off x="0" y="2008747"/>
            <a:ext cx="12192000" cy="1596900"/>
          </a:xfrm>
          <a:prstGeom prst="rect">
            <a:avLst/>
          </a:prstGeom>
          <a:noFill/>
          <a:ln>
            <a:noFill/>
          </a:ln>
        </p:spPr>
        <p:txBody>
          <a:bodyPr spcFirstLastPara="1" wrap="square" lIns="91425" tIns="45700" rIns="91425" bIns="0" anchor="b" anchorCtr="0">
            <a:noAutofit/>
          </a:bodyPr>
          <a:lstStyle/>
          <a:p>
            <a:pPr marL="0" lvl="0" indent="0" rtl="1">
              <a:lnSpc>
                <a:spcPct val="90000"/>
              </a:lnSpc>
              <a:spcBef>
                <a:spcPts val="0"/>
              </a:spcBef>
              <a:spcAft>
                <a:spcPts val="0"/>
              </a:spcAft>
              <a:buSzPts val="4400"/>
              <a:buNone/>
            </a:pPr>
            <a:r>
              <a:rPr lang="en-US" sz="3563" b="1" dirty="0">
                <a:solidFill>
                  <a:srgbClr val="002060"/>
                </a:solidFill>
                <a:latin typeface="Open Sans"/>
                <a:ea typeface="Open Sans"/>
                <a:cs typeface="Open Sans"/>
                <a:sym typeface="Open Sans"/>
              </a:rPr>
              <a:t> </a:t>
            </a:r>
            <a:r>
              <a:rPr lang="ar-EG" sz="3563" b="1" dirty="0">
                <a:solidFill>
                  <a:srgbClr val="002060"/>
                </a:solidFill>
                <a:latin typeface="Open Sans"/>
                <a:ea typeface="Open Sans"/>
                <a:cs typeface="Open Sans"/>
                <a:sym typeface="Open Sans"/>
              </a:rPr>
              <a:t>اك</a:t>
            </a:r>
            <a:r>
              <a:rPr lang="ar-SA" sz="3563" b="1" dirty="0">
                <a:solidFill>
                  <a:srgbClr val="002060"/>
                </a:solidFill>
                <a:latin typeface="Open Sans"/>
                <a:ea typeface="Open Sans"/>
                <a:cs typeface="Open Sans"/>
                <a:sym typeface="Open Sans"/>
              </a:rPr>
              <a:t>ت</a:t>
            </a:r>
            <a:r>
              <a:rPr lang="ar-EG" sz="3563" b="1" dirty="0">
                <a:solidFill>
                  <a:srgbClr val="002060"/>
                </a:solidFill>
                <a:latin typeface="Open Sans"/>
                <a:ea typeface="Open Sans"/>
                <a:cs typeface="Open Sans"/>
                <a:sym typeface="Open Sans"/>
              </a:rPr>
              <a:t>شاف وإعادة استخدام ال</a:t>
            </a:r>
            <a:r>
              <a:rPr lang="ar-SA" sz="3563" b="1" dirty="0">
                <a:solidFill>
                  <a:srgbClr val="002060"/>
                </a:solidFill>
                <a:latin typeface="Open Sans"/>
                <a:ea typeface="Open Sans"/>
                <a:cs typeface="Open Sans"/>
                <a:sym typeface="Open Sans"/>
              </a:rPr>
              <a:t>إنتاج الفكري</a:t>
            </a:r>
            <a:r>
              <a:rPr lang="ar-EG" sz="3563" b="1" dirty="0">
                <a:solidFill>
                  <a:srgbClr val="002060"/>
                </a:solidFill>
                <a:latin typeface="Open Sans"/>
                <a:ea typeface="Open Sans"/>
                <a:cs typeface="Open Sans"/>
                <a:sym typeface="Open Sans"/>
              </a:rPr>
              <a:t> العلمي</a:t>
            </a:r>
            <a:endParaRPr sz="3888" b="1" dirty="0">
              <a:solidFill>
                <a:srgbClr val="002060"/>
              </a:solidFill>
              <a:latin typeface="Open Sans"/>
              <a:ea typeface="Open Sans"/>
              <a:cs typeface="Open Sans"/>
              <a:sym typeface="Open Sans"/>
            </a:endParaRPr>
          </a:p>
        </p:txBody>
      </p:sp>
      <p:sp>
        <p:nvSpPr>
          <p:cNvPr id="71" name="Google Shape;71;p38"/>
          <p:cNvSpPr txBox="1"/>
          <p:nvPr/>
        </p:nvSpPr>
        <p:spPr>
          <a:xfrm>
            <a:off x="-2" y="5606084"/>
            <a:ext cx="12192000" cy="491248"/>
          </a:xfrm>
          <a:prstGeom prst="rect">
            <a:avLst/>
          </a:prstGeom>
          <a:solidFill>
            <a:srgbClr val="586F7C"/>
          </a:solidFill>
          <a:ln>
            <a:noFill/>
          </a:ln>
        </p:spPr>
        <p:txBody>
          <a:bodyPr spcFirstLastPara="1" wrap="square" lIns="91425" tIns="45700" rIns="91425" bIns="45700" anchor="t" anchorCtr="0">
            <a:spAutoFit/>
          </a:bodyPr>
          <a:lstStyle/>
          <a:p>
            <a:pPr marL="0" marR="0" algn="ctr" rtl="1">
              <a:lnSpc>
                <a:spcPct val="107000"/>
              </a:lnSpc>
              <a:spcBef>
                <a:spcPts val="0"/>
              </a:spcBef>
              <a:spcAft>
                <a:spcPts val="800"/>
              </a:spcAft>
            </a:pPr>
            <a:r>
              <a:rPr lang="ar-EG" sz="1800" b="1" dirty="0">
                <a:solidFill>
                  <a:schemeClr val="bg1"/>
                </a:solidFill>
                <a:effectLst/>
                <a:latin typeface="Calibri" panose="020F0502020204030204" pitchFamily="34" charset="0"/>
                <a:ea typeface="Calibri" panose="020F0502020204030204" pitchFamily="34" charset="0"/>
                <a:cs typeface="Arial" panose="020B0604020202020204" pitchFamily="34" charset="0"/>
              </a:rPr>
              <a:t>مجموعات</a:t>
            </a:r>
            <a:r>
              <a:rPr lang="ar-SA" sz="1800" b="1" dirty="0">
                <a:solidFill>
                  <a:schemeClr val="bg1"/>
                </a:solidFill>
                <a:effectLst/>
                <a:latin typeface="Calibri" panose="020F0502020204030204" pitchFamily="34" charset="0"/>
                <a:ea typeface="Calibri" panose="020F0502020204030204" pitchFamily="34" charset="0"/>
                <a:cs typeface="Arial" panose="020B0604020202020204" pitchFamily="34" charset="0"/>
              </a:rPr>
              <a:t> البح</a:t>
            </a:r>
            <a:r>
              <a:rPr lang="ar-EG" sz="1800" b="1" dirty="0">
                <a:solidFill>
                  <a:schemeClr val="bg1"/>
                </a:solidFill>
                <a:effectLst/>
                <a:latin typeface="Calibri" panose="020F0502020204030204" pitchFamily="34" charset="0"/>
                <a:ea typeface="Calibri" panose="020F0502020204030204" pitchFamily="34" charset="0"/>
                <a:cs typeface="Arial" panose="020B0604020202020204" pitchFamily="34" charset="0"/>
              </a:rPr>
              <a:t>و</a:t>
            </a:r>
            <a:r>
              <a:rPr lang="ar-SA" sz="1800" b="1" dirty="0">
                <a:solidFill>
                  <a:schemeClr val="bg1"/>
                </a:solidFill>
                <a:effectLst/>
                <a:latin typeface="Calibri" panose="020F0502020204030204" pitchFamily="34" charset="0"/>
                <a:ea typeface="Calibri" panose="020F0502020204030204" pitchFamily="34" charset="0"/>
                <a:cs typeface="Arial" panose="020B0604020202020204" pitchFamily="34" charset="0"/>
              </a:rPr>
              <a:t>ث من أجل الحياة </a:t>
            </a:r>
            <a:r>
              <a:rPr lang="ar-EG" sz="1800" b="1" dirty="0">
                <a:solidFill>
                  <a:schemeClr val="bg1"/>
                </a:solidFill>
                <a:effectLst/>
                <a:latin typeface="Calibri" panose="020F0502020204030204" pitchFamily="34" charset="0"/>
                <a:ea typeface="Calibri" panose="020F0502020204030204" pitchFamily="34" charset="0"/>
                <a:cs typeface="Arial" panose="020B0604020202020204" pitchFamily="34" charset="0"/>
              </a:rPr>
              <a:t>"</a:t>
            </a:r>
            <a:r>
              <a:rPr lang="en-US" sz="1800" b="1" dirty="0">
                <a:solidFill>
                  <a:schemeClr val="bg1"/>
                </a:solidFill>
                <a:effectLst/>
                <a:latin typeface="Calibri" panose="020F0502020204030204" pitchFamily="34" charset="0"/>
                <a:ea typeface="Calibri" panose="020F0502020204030204" pitchFamily="34" charset="0"/>
                <a:cs typeface="Arial" panose="020B0604020202020204" pitchFamily="34" charset="0"/>
              </a:rPr>
              <a:t>Research4Life</a:t>
            </a:r>
            <a:r>
              <a:rPr lang="ar-EG" sz="1800" b="1" dirty="0">
                <a:solidFill>
                  <a:schemeClr val="bg1"/>
                </a:solidFill>
                <a:effectLst/>
                <a:latin typeface="Calibri" panose="020F0502020204030204" pitchFamily="34" charset="0"/>
                <a:ea typeface="Calibri" panose="020F0502020204030204" pitchFamily="34" charset="0"/>
                <a:cs typeface="Arial" panose="020B0604020202020204" pitchFamily="34" charset="0"/>
              </a:rPr>
              <a:t>"</a:t>
            </a:r>
            <a:r>
              <a:rPr lang="ar-SA" sz="1800" b="1" dirty="0">
                <a:solidFill>
                  <a:schemeClr val="bg1"/>
                </a:solidFill>
                <a:effectLst/>
                <a:latin typeface="Calibri" panose="020F0502020204030204" pitchFamily="34" charset="0"/>
                <a:ea typeface="Calibri" panose="020F0502020204030204" pitchFamily="34" charset="0"/>
                <a:cs typeface="Arial" panose="020B0604020202020204" pitchFamily="34" charset="0"/>
              </a:rPr>
              <a:t> هي </a:t>
            </a:r>
            <a:r>
              <a:rPr lang="ar-EG" sz="1800" b="1" dirty="0">
                <a:solidFill>
                  <a:schemeClr val="bg1"/>
                </a:solidFill>
                <a:effectLst/>
                <a:latin typeface="Calibri" panose="020F0502020204030204" pitchFamily="34" charset="0"/>
                <a:ea typeface="Calibri" panose="020F0502020204030204" pitchFamily="34" charset="0"/>
                <a:cs typeface="Arial" panose="020B0604020202020204" pitchFamily="34" charset="0"/>
              </a:rPr>
              <a:t>شراكة بين القطاعين ال</a:t>
            </a:r>
            <a:r>
              <a:rPr lang="ar-SA" sz="1800" b="1" dirty="0">
                <a:solidFill>
                  <a:schemeClr val="bg1"/>
                </a:solidFill>
                <a:effectLst/>
                <a:latin typeface="Calibri" panose="020F0502020204030204" pitchFamily="34" charset="0"/>
                <a:ea typeface="Calibri" panose="020F0502020204030204" pitchFamily="34" charset="0"/>
                <a:cs typeface="Arial" panose="020B0604020202020204" pitchFamily="34" charset="0"/>
              </a:rPr>
              <a:t>عام و</a:t>
            </a:r>
            <a:r>
              <a:rPr lang="ar-EG" sz="1800" b="1" dirty="0">
                <a:solidFill>
                  <a:schemeClr val="bg1"/>
                </a:solidFill>
                <a:effectLst/>
                <a:latin typeface="Calibri" panose="020F0502020204030204" pitchFamily="34" charset="0"/>
                <a:ea typeface="Calibri" panose="020F0502020204030204" pitchFamily="34" charset="0"/>
                <a:cs typeface="Arial" panose="020B0604020202020204" pitchFamily="34" charset="0"/>
              </a:rPr>
              <a:t>ال</a:t>
            </a:r>
            <a:r>
              <a:rPr lang="ar-SA" sz="1800" b="1" dirty="0">
                <a:solidFill>
                  <a:schemeClr val="bg1"/>
                </a:solidFill>
                <a:effectLst/>
                <a:latin typeface="Calibri" panose="020F0502020204030204" pitchFamily="34" charset="0"/>
                <a:ea typeface="Calibri" panose="020F0502020204030204" pitchFamily="34" charset="0"/>
                <a:cs typeface="Arial" panose="020B0604020202020204" pitchFamily="34" charset="0"/>
              </a:rPr>
              <a:t>خاص للخمس مجموعات الآتية : </a:t>
            </a:r>
            <a:endParaRPr lang="en-US" sz="18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pic>
        <p:nvPicPr>
          <p:cNvPr id="72" name="Google Shape;72;p38"/>
          <p:cNvPicPr preferRelativeResize="0"/>
          <p:nvPr/>
        </p:nvPicPr>
        <p:blipFill rotWithShape="1">
          <a:blip r:embed="rId3">
            <a:alphaModFix/>
          </a:blip>
          <a:srcRect/>
          <a:stretch/>
        </p:blipFill>
        <p:spPr>
          <a:xfrm>
            <a:off x="841600" y="6148180"/>
            <a:ext cx="1523874" cy="633932"/>
          </a:xfrm>
          <a:prstGeom prst="rect">
            <a:avLst/>
          </a:prstGeom>
          <a:noFill/>
          <a:ln>
            <a:noFill/>
          </a:ln>
        </p:spPr>
      </p:pic>
      <p:pic>
        <p:nvPicPr>
          <p:cNvPr id="73" name="Google Shape;73;p38"/>
          <p:cNvPicPr preferRelativeResize="0"/>
          <p:nvPr/>
        </p:nvPicPr>
        <p:blipFill rotWithShape="1">
          <a:blip r:embed="rId4">
            <a:alphaModFix/>
          </a:blip>
          <a:srcRect/>
          <a:stretch/>
        </p:blipFill>
        <p:spPr>
          <a:xfrm>
            <a:off x="3026669" y="6207625"/>
            <a:ext cx="1962613" cy="515078"/>
          </a:xfrm>
          <a:prstGeom prst="rect">
            <a:avLst/>
          </a:prstGeom>
          <a:noFill/>
          <a:ln>
            <a:noFill/>
          </a:ln>
        </p:spPr>
      </p:pic>
      <p:pic>
        <p:nvPicPr>
          <p:cNvPr id="74" name="Google Shape;74;p38"/>
          <p:cNvPicPr preferRelativeResize="0"/>
          <p:nvPr/>
        </p:nvPicPr>
        <p:blipFill rotWithShape="1">
          <a:blip r:embed="rId5">
            <a:alphaModFix/>
          </a:blip>
          <a:srcRect/>
          <a:stretch/>
        </p:blipFill>
        <p:spPr>
          <a:xfrm>
            <a:off x="5650478" y="6118184"/>
            <a:ext cx="1612438" cy="693960"/>
          </a:xfrm>
          <a:prstGeom prst="rect">
            <a:avLst/>
          </a:prstGeom>
          <a:noFill/>
          <a:ln>
            <a:noFill/>
          </a:ln>
        </p:spPr>
      </p:pic>
      <p:pic>
        <p:nvPicPr>
          <p:cNvPr id="75" name="Google Shape;75;p38"/>
          <p:cNvPicPr preferRelativeResize="0"/>
          <p:nvPr/>
        </p:nvPicPr>
        <p:blipFill rotWithShape="1">
          <a:blip r:embed="rId6">
            <a:alphaModFix/>
          </a:blip>
          <a:srcRect/>
          <a:stretch/>
        </p:blipFill>
        <p:spPr>
          <a:xfrm>
            <a:off x="7920080" y="6181191"/>
            <a:ext cx="1468376" cy="567894"/>
          </a:xfrm>
          <a:prstGeom prst="rect">
            <a:avLst/>
          </a:prstGeom>
          <a:noFill/>
          <a:ln>
            <a:noFill/>
          </a:ln>
        </p:spPr>
      </p:pic>
      <p:pic>
        <p:nvPicPr>
          <p:cNvPr id="76" name="Google Shape;76;p38"/>
          <p:cNvPicPr preferRelativeResize="0"/>
          <p:nvPr/>
        </p:nvPicPr>
        <p:blipFill rotWithShape="1">
          <a:blip r:embed="rId7">
            <a:alphaModFix/>
          </a:blip>
          <a:srcRect/>
          <a:stretch/>
        </p:blipFill>
        <p:spPr>
          <a:xfrm>
            <a:off x="9938199" y="6141339"/>
            <a:ext cx="1523874" cy="64764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9"/>
          <p:cNvSpPr txBox="1">
            <a:spLocks noGrp="1"/>
          </p:cNvSpPr>
          <p:nvPr>
            <p:ph type="title"/>
          </p:nvPr>
        </p:nvSpPr>
        <p:spPr>
          <a:xfrm>
            <a:off x="-259307" y="505461"/>
            <a:ext cx="8297839" cy="1080900"/>
          </a:xfrm>
          <a:prstGeom prst="rect">
            <a:avLst/>
          </a:prstGeom>
          <a:noFill/>
          <a:ln>
            <a:noFill/>
          </a:ln>
        </p:spPr>
        <p:txBody>
          <a:bodyPr spcFirstLastPara="1" wrap="square" lIns="91425" tIns="45700" rIns="91425" bIns="45700" anchor="t" anchorCtr="0">
            <a:normAutofit/>
          </a:bodyPr>
          <a:lstStyle/>
          <a:p>
            <a:pPr marL="0" lvl="0" indent="0" algn="r" rtl="1">
              <a:lnSpc>
                <a:spcPct val="90000"/>
              </a:lnSpc>
              <a:spcBef>
                <a:spcPts val="0"/>
              </a:spcBef>
              <a:spcAft>
                <a:spcPts val="0"/>
              </a:spcAft>
              <a:buClr>
                <a:schemeClr val="dk1"/>
              </a:buClr>
              <a:buSzPts val="3200"/>
              <a:buFont typeface="Gill Sans"/>
              <a:buNone/>
            </a:pPr>
            <a:r>
              <a:rPr lang="ar-EG" dirty="0">
                <a:solidFill>
                  <a:srgbClr val="586F7C"/>
                </a:solidFill>
                <a:latin typeface="Open Sans"/>
                <a:ea typeface="Open Sans"/>
                <a:cs typeface="Open Sans"/>
                <a:sym typeface="Open Sans"/>
              </a:rPr>
              <a:t>ما هية أداة الوصول إلى المعلومات؟</a:t>
            </a:r>
            <a:endParaRPr dirty="0">
              <a:solidFill>
                <a:srgbClr val="586F7C"/>
              </a:solidFill>
              <a:latin typeface="Open Sans"/>
              <a:ea typeface="Open Sans"/>
              <a:cs typeface="Open Sans"/>
              <a:sym typeface="Open Sans"/>
            </a:endParaRPr>
          </a:p>
        </p:txBody>
      </p:sp>
      <p:sp>
        <p:nvSpPr>
          <p:cNvPr id="140" name="Google Shape;140;p9"/>
          <p:cNvSpPr txBox="1">
            <a:spLocks noGrp="1"/>
          </p:cNvSpPr>
          <p:nvPr>
            <p:ph type="body" idx="1"/>
          </p:nvPr>
        </p:nvSpPr>
        <p:spPr>
          <a:xfrm>
            <a:off x="758892" y="1693581"/>
            <a:ext cx="9970563" cy="5164419"/>
          </a:xfrm>
          <a:prstGeom prst="rect">
            <a:avLst/>
          </a:prstGeom>
          <a:noFill/>
          <a:ln>
            <a:noFill/>
          </a:ln>
        </p:spPr>
        <p:txBody>
          <a:bodyPr spcFirstLastPara="1" wrap="square" lIns="91425" tIns="45700" rIns="91425" bIns="45700" anchor="t" anchorCtr="0">
            <a:noAutofit/>
          </a:bodyPr>
          <a:lstStyle/>
          <a:p>
            <a:pPr marL="0" lvl="0" indent="0" algn="r" rtl="1">
              <a:lnSpc>
                <a:spcPct val="150000"/>
              </a:lnSpc>
              <a:spcBef>
                <a:spcPts val="0"/>
              </a:spcBef>
              <a:spcAft>
                <a:spcPts val="0"/>
              </a:spcAft>
              <a:buClr>
                <a:schemeClr val="dk2"/>
              </a:buClr>
              <a:buSzPts val="2000"/>
              <a:buNone/>
            </a:pPr>
            <a:r>
              <a:rPr lang="ar-EG" sz="2800" dirty="0">
                <a:solidFill>
                  <a:schemeClr val="bg2"/>
                </a:solidFill>
                <a:latin typeface="Open Sans"/>
                <a:ea typeface="Open Sans"/>
                <a:cs typeface="Open Sans"/>
                <a:sym typeface="Open Sans"/>
              </a:rPr>
              <a:t>عند بدء </a:t>
            </a:r>
            <a:r>
              <a:rPr lang="ar-EG" dirty="0">
                <a:solidFill>
                  <a:schemeClr val="bg2"/>
                </a:solidFill>
                <a:latin typeface="Open Sans"/>
                <a:ea typeface="Open Sans"/>
                <a:cs typeface="Open Sans"/>
                <a:sym typeface="Open Sans"/>
              </a:rPr>
              <a:t>مشروع بحثي ، من المهم أن نعرف ال</a:t>
            </a:r>
            <a:r>
              <a:rPr lang="ar-SA" dirty="0">
                <a:solidFill>
                  <a:schemeClr val="bg2"/>
                </a:solidFill>
                <a:latin typeface="Open Sans"/>
                <a:ea typeface="Open Sans"/>
                <a:cs typeface="Open Sans"/>
                <a:sym typeface="Open Sans"/>
              </a:rPr>
              <a:t>آ</a:t>
            </a:r>
            <a:r>
              <a:rPr lang="ar-EG" dirty="0">
                <a:solidFill>
                  <a:schemeClr val="bg2"/>
                </a:solidFill>
                <a:latin typeface="Open Sans"/>
                <a:ea typeface="Open Sans"/>
                <a:cs typeface="Open Sans"/>
                <a:sym typeface="Open Sans"/>
              </a:rPr>
              <a:t>تي:</a:t>
            </a:r>
          </a:p>
          <a:p>
            <a:pPr marL="971550" lvl="1" indent="-514350" algn="r" rtl="1">
              <a:lnSpc>
                <a:spcPct val="150000"/>
              </a:lnSpc>
              <a:spcBef>
                <a:spcPts val="0"/>
              </a:spcBef>
              <a:buClr>
                <a:schemeClr val="dk2"/>
              </a:buClr>
              <a:buFont typeface="+mj-lt"/>
              <a:buAutoNum type="romanUcPeriod"/>
            </a:pPr>
            <a:r>
              <a:rPr lang="ar-EG" sz="2400" dirty="0">
                <a:solidFill>
                  <a:schemeClr val="bg2"/>
                </a:solidFill>
                <a:latin typeface="Open Sans"/>
                <a:ea typeface="Open Sans"/>
                <a:cs typeface="Open Sans"/>
                <a:sym typeface="Open Sans"/>
              </a:rPr>
              <a:t>أين تجد المعلومات وما</a:t>
            </a:r>
            <a:r>
              <a:rPr lang="ar-SA" sz="2400" dirty="0">
                <a:solidFill>
                  <a:schemeClr val="bg2"/>
                </a:solidFill>
                <a:latin typeface="Open Sans"/>
                <a:ea typeface="Open Sans"/>
                <a:cs typeface="Open Sans"/>
                <a:sym typeface="Open Sans"/>
              </a:rPr>
              <a:t> هي</a:t>
            </a:r>
            <a:r>
              <a:rPr lang="ar-EG" sz="2400" dirty="0">
                <a:solidFill>
                  <a:schemeClr val="bg2"/>
                </a:solidFill>
                <a:latin typeface="Open Sans"/>
                <a:ea typeface="Open Sans"/>
                <a:cs typeface="Open Sans"/>
                <a:sym typeface="Open Sans"/>
              </a:rPr>
              <a:t> مصادرها؟</a:t>
            </a:r>
          </a:p>
          <a:p>
            <a:pPr marL="971550" lvl="1" indent="-514350" algn="r" rtl="1">
              <a:lnSpc>
                <a:spcPct val="150000"/>
              </a:lnSpc>
              <a:spcBef>
                <a:spcPts val="0"/>
              </a:spcBef>
              <a:buClr>
                <a:schemeClr val="dk2"/>
              </a:buClr>
              <a:buFont typeface="+mj-lt"/>
              <a:buAutoNum type="romanUcPeriod"/>
            </a:pPr>
            <a:r>
              <a:rPr lang="ar-EG" sz="2400" dirty="0">
                <a:solidFill>
                  <a:schemeClr val="bg2"/>
                </a:solidFill>
                <a:latin typeface="Open Sans"/>
                <a:ea typeface="Open Sans"/>
                <a:cs typeface="Open Sans"/>
                <a:sym typeface="Open Sans"/>
              </a:rPr>
              <a:t>ما هو نوع الم</a:t>
            </a:r>
            <a:r>
              <a:rPr lang="ar-SA" sz="2400" dirty="0">
                <a:solidFill>
                  <a:schemeClr val="bg2"/>
                </a:solidFill>
                <a:latin typeface="Open Sans"/>
                <a:ea typeface="Open Sans"/>
                <a:cs typeface="Open Sans"/>
                <a:sym typeface="Open Sans"/>
              </a:rPr>
              <a:t>صادر</a:t>
            </a:r>
            <a:r>
              <a:rPr lang="ar-EG" sz="2400" dirty="0">
                <a:solidFill>
                  <a:schemeClr val="bg2"/>
                </a:solidFill>
                <a:latin typeface="Open Sans"/>
                <a:ea typeface="Open Sans"/>
                <a:cs typeface="Open Sans"/>
                <a:sym typeface="Open Sans"/>
              </a:rPr>
              <a:t> المقدمة في أي نوع من خدمات الوصول والمنصة</a:t>
            </a:r>
            <a:r>
              <a:rPr lang="ar-EG" sz="2400" dirty="0">
                <a:solidFill>
                  <a:schemeClr val="bg2"/>
                </a:solidFill>
                <a:latin typeface="Open Sans"/>
                <a:ea typeface="Open Sans"/>
              </a:rPr>
              <a:t> المستخدمة للوصول للمعلومة</a:t>
            </a:r>
            <a:r>
              <a:rPr lang="ar-EG" dirty="0">
                <a:solidFill>
                  <a:schemeClr val="bg2"/>
                </a:solidFill>
                <a:latin typeface="Open Sans"/>
                <a:ea typeface="Open Sans"/>
                <a:cs typeface="Open Sans"/>
                <a:sym typeface="Open Sans"/>
              </a:rPr>
              <a:t>؟</a:t>
            </a:r>
            <a:endParaRPr dirty="0">
              <a:solidFill>
                <a:schemeClr val="bg2"/>
              </a:solidFill>
            </a:endParaRPr>
          </a:p>
          <a:p>
            <a:pPr marL="342900" lvl="0" indent="-342900" algn="r" rtl="1">
              <a:lnSpc>
                <a:spcPct val="150000"/>
              </a:lnSpc>
              <a:spcBef>
                <a:spcPts val="0"/>
              </a:spcBef>
              <a:spcAft>
                <a:spcPts val="0"/>
              </a:spcAft>
              <a:buClr>
                <a:schemeClr val="dk2"/>
              </a:buClr>
              <a:buSzPts val="2000"/>
              <a:buFont typeface="Wingdings" panose="05000000000000000000" pitchFamily="2" charset="2"/>
              <a:buChar char="q"/>
            </a:pPr>
            <a:r>
              <a:rPr lang="ar-EG" dirty="0">
                <a:solidFill>
                  <a:schemeClr val="bg2"/>
                </a:solidFill>
                <a:latin typeface="Open Sans"/>
                <a:ea typeface="Open Sans"/>
                <a:cs typeface="Open Sans"/>
                <a:sym typeface="Open Sans"/>
              </a:rPr>
              <a:t>تسمى هذه الخدمات والمنصات </a:t>
            </a:r>
            <a:r>
              <a:rPr lang="ar-EG" b="1" dirty="0">
                <a:solidFill>
                  <a:schemeClr val="bg2"/>
                </a:solidFill>
                <a:latin typeface="Open Sans"/>
                <a:ea typeface="Open Sans"/>
                <a:cs typeface="Open Sans"/>
                <a:sym typeface="Open Sans"/>
              </a:rPr>
              <a:t>بأدوات الوصول للمعلومة </a:t>
            </a:r>
            <a:r>
              <a:rPr lang="ar-EG" dirty="0">
                <a:solidFill>
                  <a:schemeClr val="bg2"/>
                </a:solidFill>
                <a:latin typeface="Open Sans"/>
                <a:ea typeface="Open Sans"/>
                <a:cs typeface="Open Sans"/>
                <a:sym typeface="Open Sans"/>
              </a:rPr>
              <a:t>ويتم استخدامها لتحديد أنواع مختلفة من</a:t>
            </a:r>
            <a:r>
              <a:rPr lang="ar-SA" dirty="0">
                <a:solidFill>
                  <a:schemeClr val="bg2"/>
                </a:solidFill>
                <a:latin typeface="Open Sans"/>
                <a:ea typeface="Open Sans"/>
                <a:cs typeface="Open Sans"/>
                <a:sym typeface="Open Sans"/>
              </a:rPr>
              <a:t> </a:t>
            </a:r>
            <a:r>
              <a:rPr lang="ar-EG" dirty="0">
                <a:solidFill>
                  <a:schemeClr val="bg2"/>
                </a:solidFill>
                <a:latin typeface="Open Sans"/>
                <a:ea typeface="Open Sans"/>
                <a:sym typeface="Open Sans"/>
              </a:rPr>
              <a:t>مصادر</a:t>
            </a:r>
            <a:r>
              <a:rPr lang="ar-EG" dirty="0">
                <a:solidFill>
                  <a:schemeClr val="bg2"/>
                </a:solidFill>
                <a:latin typeface="Open Sans"/>
                <a:ea typeface="Open Sans"/>
                <a:cs typeface="Open Sans"/>
                <a:sym typeface="Open Sans"/>
              </a:rPr>
              <a:t> المعلومات.</a:t>
            </a:r>
            <a:endParaRPr b="1" dirty="0">
              <a:solidFill>
                <a:schemeClr val="bg2"/>
              </a:solidFill>
              <a:latin typeface="Open Sans"/>
              <a:ea typeface="Open Sans"/>
              <a:cs typeface="Open Sans"/>
              <a:sym typeface="Open Sans"/>
            </a:endParaRPr>
          </a:p>
          <a:p>
            <a:pPr marL="342900" lvl="0" indent="-342900" algn="r" rtl="1">
              <a:lnSpc>
                <a:spcPct val="150000"/>
              </a:lnSpc>
              <a:spcBef>
                <a:spcPts val="0"/>
              </a:spcBef>
              <a:spcAft>
                <a:spcPts val="0"/>
              </a:spcAft>
              <a:buClr>
                <a:schemeClr val="dk2"/>
              </a:buClr>
              <a:buSzPts val="2000"/>
              <a:buFont typeface="Wingdings" panose="05000000000000000000" pitchFamily="2" charset="2"/>
              <a:buChar char="q"/>
            </a:pPr>
            <a:r>
              <a:rPr lang="ar-EG" b="1" dirty="0">
                <a:solidFill>
                  <a:schemeClr val="bg2"/>
                </a:solidFill>
                <a:latin typeface="Open Sans"/>
                <a:ea typeface="Open Sans"/>
                <a:cs typeface="Open Sans"/>
                <a:sym typeface="Open Sans"/>
              </a:rPr>
              <a:t>يرجى ملاحظة </a:t>
            </a:r>
            <a:r>
              <a:rPr lang="ar-EG" dirty="0">
                <a:solidFill>
                  <a:schemeClr val="bg2"/>
                </a:solidFill>
                <a:latin typeface="Open Sans"/>
                <a:ea typeface="Open Sans"/>
                <a:cs typeface="Open Sans"/>
                <a:sym typeface="Open Sans"/>
              </a:rPr>
              <a:t>أنه ليست كل أدوات الوصول للمعلومات مجانية !!!</a:t>
            </a:r>
          </a:p>
          <a:p>
            <a:pPr marL="342900" lvl="0" indent="-342900" algn="r" rtl="1">
              <a:lnSpc>
                <a:spcPct val="150000"/>
              </a:lnSpc>
              <a:spcBef>
                <a:spcPts val="0"/>
              </a:spcBef>
              <a:spcAft>
                <a:spcPts val="0"/>
              </a:spcAft>
              <a:buClr>
                <a:schemeClr val="dk2"/>
              </a:buClr>
              <a:buSzPts val="2000"/>
              <a:buFont typeface="Wingdings" panose="05000000000000000000" pitchFamily="2" charset="2"/>
              <a:buChar char="q"/>
            </a:pPr>
            <a:r>
              <a:rPr lang="ar-EG" b="1" dirty="0">
                <a:solidFill>
                  <a:schemeClr val="bg2"/>
                </a:solidFill>
                <a:latin typeface="Open Sans"/>
                <a:ea typeface="Open Sans"/>
                <a:cs typeface="Open Sans"/>
                <a:sym typeface="Open Sans"/>
              </a:rPr>
              <a:t>تحقق دائمًا </a:t>
            </a:r>
            <a:r>
              <a:rPr lang="ar-EG" dirty="0">
                <a:solidFill>
                  <a:schemeClr val="bg2"/>
                </a:solidFill>
                <a:latin typeface="Open Sans"/>
                <a:ea typeface="Open Sans"/>
                <a:cs typeface="Open Sans"/>
                <a:sym typeface="Open Sans"/>
              </a:rPr>
              <a:t>من مكتبة </a:t>
            </a:r>
            <a:r>
              <a:rPr lang="ar-SA" dirty="0">
                <a:solidFill>
                  <a:schemeClr val="bg2"/>
                </a:solidFill>
                <a:latin typeface="Open Sans"/>
                <a:ea typeface="Open Sans"/>
                <a:cs typeface="Open Sans"/>
                <a:sym typeface="Open Sans"/>
              </a:rPr>
              <a:t>مؤسستك</a:t>
            </a:r>
            <a:r>
              <a:rPr lang="ar-EG" dirty="0">
                <a:solidFill>
                  <a:schemeClr val="bg2"/>
                </a:solidFill>
                <a:latin typeface="Open Sans"/>
                <a:ea typeface="Open Sans"/>
                <a:cs typeface="Open Sans"/>
                <a:sym typeface="Open Sans"/>
              </a:rPr>
              <a:t> </a:t>
            </a:r>
            <a:r>
              <a:rPr lang="ar-SA" dirty="0">
                <a:solidFill>
                  <a:schemeClr val="bg2"/>
                </a:solidFill>
                <a:latin typeface="Open Sans"/>
                <a:ea typeface="Open Sans"/>
                <a:cs typeface="Open Sans"/>
                <a:sym typeface="Open Sans"/>
              </a:rPr>
              <a:t>ل</a:t>
            </a:r>
            <a:r>
              <a:rPr lang="ar-EG" dirty="0">
                <a:solidFill>
                  <a:schemeClr val="bg2"/>
                </a:solidFill>
                <a:latin typeface="Open Sans"/>
                <a:ea typeface="Open Sans"/>
                <a:cs typeface="Open Sans"/>
                <a:sym typeface="Open Sans"/>
              </a:rPr>
              <a:t>لمجموعات والأدوات والمصادر المشتركة فيها والمتوفرة في مؤسستك.</a:t>
            </a:r>
          </a:p>
        </p:txBody>
      </p:sp>
      <p:sp>
        <p:nvSpPr>
          <p:cNvPr id="141" name="Google Shape;141;p9"/>
          <p:cNvSpPr txBox="1">
            <a:spLocks noGrp="1"/>
          </p:cNvSpPr>
          <p:nvPr>
            <p:ph type="dt" idx="10"/>
          </p:nvPr>
        </p:nvSpPr>
        <p:spPr>
          <a:xfrm>
            <a:off x="9357855" y="6492875"/>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r>
              <a:rPr lang="en-US" dirty="0"/>
              <a:t>3/2/2020</a:t>
            </a:r>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g829bd93e03_0_0"/>
          <p:cNvSpPr txBox="1">
            <a:spLocks noGrp="1"/>
          </p:cNvSpPr>
          <p:nvPr>
            <p:ph type="title"/>
          </p:nvPr>
        </p:nvSpPr>
        <p:spPr>
          <a:xfrm>
            <a:off x="0" y="378812"/>
            <a:ext cx="8134066" cy="1080900"/>
          </a:xfrm>
          <a:prstGeom prst="rect">
            <a:avLst/>
          </a:prstGeom>
          <a:noFill/>
          <a:ln>
            <a:noFill/>
          </a:ln>
        </p:spPr>
        <p:txBody>
          <a:bodyPr spcFirstLastPara="1" wrap="square" lIns="91425" tIns="45700" rIns="91425" bIns="45700" anchor="ctr" anchorCtr="0">
            <a:noAutofit/>
          </a:bodyPr>
          <a:lstStyle/>
          <a:p>
            <a:pPr marL="0" lvl="0" indent="0" algn="r" rtl="1">
              <a:lnSpc>
                <a:spcPct val="90000"/>
              </a:lnSpc>
              <a:spcBef>
                <a:spcPts val="0"/>
              </a:spcBef>
              <a:spcAft>
                <a:spcPts val="0"/>
              </a:spcAft>
              <a:buSzPts val="3600"/>
              <a:buNone/>
            </a:pPr>
            <a:r>
              <a:rPr lang="ar-EG" dirty="0">
                <a:solidFill>
                  <a:srgbClr val="586F7C"/>
                </a:solidFill>
              </a:rPr>
              <a:t>أنواع أدوات الوصول للمعلومات</a:t>
            </a:r>
            <a:endParaRPr dirty="0"/>
          </a:p>
        </p:txBody>
      </p:sp>
      <p:grpSp>
        <p:nvGrpSpPr>
          <p:cNvPr id="148" name="Google Shape;148;g829bd93e03_0_0"/>
          <p:cNvGrpSpPr/>
          <p:nvPr/>
        </p:nvGrpSpPr>
        <p:grpSpPr>
          <a:xfrm>
            <a:off x="559558" y="2012250"/>
            <a:ext cx="10553919" cy="4669333"/>
            <a:chOff x="-115691" y="570"/>
            <a:chExt cx="10553919" cy="4669333"/>
          </a:xfrm>
        </p:grpSpPr>
        <p:cxnSp>
          <p:nvCxnSpPr>
            <p:cNvPr id="149" name="Google Shape;149;g829bd93e03_0_0"/>
            <p:cNvCxnSpPr/>
            <p:nvPr/>
          </p:nvCxnSpPr>
          <p:spPr>
            <a:xfrm>
              <a:off x="0" y="570"/>
              <a:ext cx="10438228" cy="0"/>
            </a:xfrm>
            <a:prstGeom prst="straightConnector1">
              <a:avLst/>
            </a:prstGeom>
            <a:solidFill>
              <a:srgbClr val="FFAA3F"/>
            </a:solidFill>
            <a:ln w="25400" cap="flat" cmpd="sng">
              <a:solidFill>
                <a:srgbClr val="FFAA3F"/>
              </a:solidFill>
              <a:prstDash val="solid"/>
              <a:round/>
              <a:headEnd type="none" w="sm" len="sm"/>
              <a:tailEnd type="none" w="sm" len="sm"/>
            </a:ln>
          </p:spPr>
        </p:cxnSp>
        <p:sp>
          <p:nvSpPr>
            <p:cNvPr id="150" name="Google Shape;150;g829bd93e03_0_0"/>
            <p:cNvSpPr/>
            <p:nvPr/>
          </p:nvSpPr>
          <p:spPr>
            <a:xfrm>
              <a:off x="0" y="570"/>
              <a:ext cx="10438228" cy="933866"/>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g829bd93e03_0_0"/>
            <p:cNvSpPr txBox="1"/>
            <p:nvPr/>
          </p:nvSpPr>
          <p:spPr>
            <a:xfrm>
              <a:off x="0" y="570"/>
              <a:ext cx="10438228" cy="933866"/>
            </a:xfrm>
            <a:prstGeom prst="rect">
              <a:avLst/>
            </a:prstGeom>
            <a:noFill/>
            <a:ln>
              <a:noFill/>
            </a:ln>
          </p:spPr>
          <p:txBody>
            <a:bodyPr spcFirstLastPara="1" wrap="square" lIns="68575" tIns="68575" rIns="68575" bIns="68575" anchor="t" anchorCtr="0">
              <a:noAutofit/>
            </a:bodyPr>
            <a:lstStyle/>
            <a:p>
              <a:pPr marL="0" marR="0" lvl="0" indent="0" algn="r" rtl="1">
                <a:lnSpc>
                  <a:spcPct val="90000"/>
                </a:lnSpc>
                <a:spcBef>
                  <a:spcPts val="0"/>
                </a:spcBef>
                <a:spcAft>
                  <a:spcPts val="0"/>
                </a:spcAft>
                <a:buNone/>
              </a:pPr>
              <a:r>
                <a:rPr lang="ar-EG" sz="2000" b="1" i="0" u="none" strike="noStrike" cap="none" dirty="0">
                  <a:solidFill>
                    <a:schemeClr val="bg2"/>
                  </a:solidFill>
                  <a:latin typeface="Open Sans"/>
                  <a:ea typeface="Open Sans"/>
                  <a:cs typeface="Open Sans"/>
                  <a:sym typeface="Open Sans"/>
                </a:rPr>
                <a:t>فهارس المكتبات وأدوات </a:t>
              </a:r>
              <a:r>
                <a:rPr lang="ar-SA" sz="2000" b="1" i="0" u="none" strike="noStrike" cap="none" dirty="0">
                  <a:solidFill>
                    <a:schemeClr val="bg2"/>
                  </a:solidFill>
                  <a:latin typeface="Open Sans"/>
                  <a:ea typeface="Open Sans"/>
                  <a:cs typeface="Open Sans"/>
                  <a:sym typeface="Open Sans"/>
                </a:rPr>
                <a:t>الاكتشاف</a:t>
              </a:r>
              <a:r>
                <a:rPr lang="ar-EG" sz="2000" b="1" i="0" u="none" strike="noStrike" cap="none" dirty="0">
                  <a:solidFill>
                    <a:schemeClr val="bg2"/>
                  </a:solidFill>
                  <a:latin typeface="Open Sans"/>
                  <a:ea typeface="Open Sans"/>
                  <a:cs typeface="Open Sans"/>
                  <a:sym typeface="Open Sans"/>
                </a:rPr>
                <a:t>–</a:t>
              </a:r>
              <a:r>
                <a:rPr lang="ar-EG" sz="2000" i="0" u="none" strike="noStrike" cap="none" dirty="0">
                  <a:solidFill>
                    <a:schemeClr val="bg2"/>
                  </a:solidFill>
                  <a:latin typeface="Open Sans"/>
                  <a:ea typeface="Open Sans"/>
                  <a:cs typeface="Open Sans"/>
                  <a:sym typeface="Open Sans"/>
                </a:rPr>
                <a:t> تقوم بتحديد وتعريف مجموعة المصادر بالمكتبة بما في ذلك الكتب والمجلات وأي مواد أخرى ، مما يسمح للمرء بالبحث في جميع المحتويات التي تم الاشتراك بها بالمكتبة.</a:t>
              </a:r>
              <a:r>
                <a:rPr lang="en-US" sz="2000" i="0" u="none" strike="noStrike" cap="none" dirty="0">
                  <a:solidFill>
                    <a:schemeClr val="bg2"/>
                  </a:solidFill>
                  <a:latin typeface="Open Sans"/>
                  <a:ea typeface="Open Sans"/>
                  <a:cs typeface="Open Sans"/>
                  <a:sym typeface="Open Sans"/>
                </a:rPr>
                <a:t> </a:t>
              </a:r>
              <a:endParaRPr sz="2000" i="0" u="none" strike="noStrike" cap="none" dirty="0">
                <a:solidFill>
                  <a:schemeClr val="bg2"/>
                </a:solidFill>
                <a:latin typeface="Open Sans"/>
                <a:ea typeface="Open Sans"/>
                <a:cs typeface="Open Sans"/>
                <a:sym typeface="Open Sans"/>
              </a:endParaRPr>
            </a:p>
          </p:txBody>
        </p:sp>
        <p:cxnSp>
          <p:nvCxnSpPr>
            <p:cNvPr id="152" name="Google Shape;152;g829bd93e03_0_0"/>
            <p:cNvCxnSpPr/>
            <p:nvPr/>
          </p:nvCxnSpPr>
          <p:spPr>
            <a:xfrm>
              <a:off x="0" y="934436"/>
              <a:ext cx="10438228" cy="0"/>
            </a:xfrm>
            <a:prstGeom prst="straightConnector1">
              <a:avLst/>
            </a:prstGeom>
            <a:solidFill>
              <a:srgbClr val="D1FF18"/>
            </a:solidFill>
            <a:ln w="25400" cap="flat" cmpd="sng">
              <a:solidFill>
                <a:srgbClr val="D1FF18"/>
              </a:solidFill>
              <a:prstDash val="solid"/>
              <a:round/>
              <a:headEnd type="none" w="sm" len="sm"/>
              <a:tailEnd type="none" w="sm" len="sm"/>
            </a:ln>
          </p:spPr>
        </p:cxnSp>
        <p:sp>
          <p:nvSpPr>
            <p:cNvPr id="153" name="Google Shape;153;g829bd93e03_0_0"/>
            <p:cNvSpPr/>
            <p:nvPr/>
          </p:nvSpPr>
          <p:spPr>
            <a:xfrm>
              <a:off x="0" y="934436"/>
              <a:ext cx="10438228" cy="933866"/>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g829bd93e03_0_0"/>
            <p:cNvSpPr txBox="1"/>
            <p:nvPr/>
          </p:nvSpPr>
          <p:spPr>
            <a:xfrm>
              <a:off x="-115691" y="934436"/>
              <a:ext cx="10553919" cy="933866"/>
            </a:xfrm>
            <a:prstGeom prst="rect">
              <a:avLst/>
            </a:prstGeom>
            <a:noFill/>
            <a:ln>
              <a:noFill/>
            </a:ln>
          </p:spPr>
          <p:txBody>
            <a:bodyPr spcFirstLastPara="1" wrap="square" lIns="68575" tIns="68575" rIns="68575" bIns="68575" anchor="t" anchorCtr="0">
              <a:noAutofit/>
            </a:bodyPr>
            <a:lstStyle/>
            <a:p>
              <a:pPr marL="0" marR="0" lvl="0" indent="0" algn="r" rtl="1">
                <a:lnSpc>
                  <a:spcPct val="90000"/>
                </a:lnSpc>
                <a:spcBef>
                  <a:spcPts val="0"/>
                </a:spcBef>
                <a:spcAft>
                  <a:spcPts val="0"/>
                </a:spcAft>
                <a:buNone/>
              </a:pPr>
              <a:r>
                <a:rPr lang="ar-EG" sz="2000" b="1" i="0" u="none" strike="noStrike" cap="none" dirty="0">
                  <a:solidFill>
                    <a:schemeClr val="bg2"/>
                  </a:solidFill>
                  <a:latin typeface="Open Sans"/>
                  <a:ea typeface="Open Sans"/>
                  <a:cs typeface="Open Sans"/>
                  <a:sym typeface="Open Sans"/>
                </a:rPr>
                <a:t>قواعد البيانات - </a:t>
              </a:r>
              <a:r>
                <a:rPr lang="ar-EG" sz="2000" i="0" u="none" strike="noStrike" cap="none" dirty="0">
                  <a:solidFill>
                    <a:schemeClr val="bg2"/>
                  </a:solidFill>
                  <a:latin typeface="Open Sans"/>
                  <a:ea typeface="Open Sans"/>
                  <a:cs typeface="Open Sans"/>
                  <a:sym typeface="Open Sans"/>
                </a:rPr>
                <a:t>يقدمها الناشرون مقابل أجر أو بالمجان. يمكن لقواعد البيانات تغطية المقالات،فصول الكتب،</a:t>
              </a:r>
              <a:r>
                <a:rPr lang="en-US" sz="2000" i="0" u="none" strike="noStrike" cap="none" dirty="0">
                  <a:solidFill>
                    <a:schemeClr val="bg2"/>
                  </a:solidFill>
                  <a:latin typeface="Open Sans"/>
                  <a:ea typeface="Open Sans"/>
                  <a:cs typeface="Open Sans"/>
                  <a:sym typeface="Open Sans"/>
                </a:rPr>
                <a:t> </a:t>
              </a:r>
              <a:r>
                <a:rPr lang="ar-EG" sz="2000" i="0" u="none" strike="noStrike" cap="none" dirty="0">
                  <a:solidFill>
                    <a:schemeClr val="bg2"/>
                  </a:solidFill>
                  <a:latin typeface="Open Sans"/>
                  <a:ea typeface="Open Sans"/>
                  <a:cs typeface="Open Sans"/>
                  <a:sym typeface="Open Sans"/>
                </a:rPr>
                <a:t>التوصيات</a:t>
              </a:r>
              <a:r>
                <a:rPr lang="en-US" sz="2000" dirty="0">
                  <a:solidFill>
                    <a:schemeClr val="bg2"/>
                  </a:solidFill>
                  <a:latin typeface="Open Sans"/>
                  <a:ea typeface="Open Sans"/>
                  <a:cs typeface="Open Sans"/>
                  <a:sym typeface="Open Sans"/>
                </a:rPr>
                <a:t> </a:t>
              </a:r>
              <a:r>
                <a:rPr lang="ar-EG" sz="2000" dirty="0">
                  <a:solidFill>
                    <a:schemeClr val="bg2"/>
                  </a:solidFill>
                  <a:latin typeface="Open Sans"/>
                  <a:ea typeface="Open Sans"/>
                  <a:cs typeface="Open Sans"/>
                  <a:sym typeface="Open Sans"/>
                </a:rPr>
                <a:t>و</a:t>
              </a:r>
              <a:r>
                <a:rPr lang="ar-EG" sz="2000" i="0" u="none" strike="noStrike" cap="none" dirty="0">
                  <a:solidFill>
                    <a:schemeClr val="bg2"/>
                  </a:solidFill>
                  <a:latin typeface="Open Sans"/>
                  <a:ea typeface="Open Sans"/>
                  <a:cs typeface="Open Sans"/>
                  <a:sym typeface="Open Sans"/>
                </a:rPr>
                <a:t>التقارير. إنها مفيدة بشكل خاص في العثور على محتوى أكاديمي حول مواضيع محددة.</a:t>
              </a:r>
              <a:endParaRPr sz="2000" i="0" u="none" strike="noStrike" cap="none" dirty="0">
                <a:solidFill>
                  <a:schemeClr val="bg2"/>
                </a:solidFill>
                <a:latin typeface="Open Sans"/>
                <a:ea typeface="Open Sans"/>
                <a:cs typeface="Open Sans"/>
                <a:sym typeface="Open Sans"/>
              </a:endParaRPr>
            </a:p>
          </p:txBody>
        </p:sp>
        <p:cxnSp>
          <p:nvCxnSpPr>
            <p:cNvPr id="155" name="Google Shape;155;g829bd93e03_0_0"/>
            <p:cNvCxnSpPr/>
            <p:nvPr/>
          </p:nvCxnSpPr>
          <p:spPr>
            <a:xfrm>
              <a:off x="0" y="1868303"/>
              <a:ext cx="10438228" cy="0"/>
            </a:xfrm>
            <a:prstGeom prst="straightConnector1">
              <a:avLst/>
            </a:prstGeom>
            <a:solidFill>
              <a:srgbClr val="28F100"/>
            </a:solidFill>
            <a:ln w="25400" cap="flat" cmpd="sng">
              <a:solidFill>
                <a:srgbClr val="28F100"/>
              </a:solidFill>
              <a:prstDash val="solid"/>
              <a:round/>
              <a:headEnd type="none" w="sm" len="sm"/>
              <a:tailEnd type="none" w="sm" len="sm"/>
            </a:ln>
          </p:spPr>
        </p:cxnSp>
        <p:sp>
          <p:nvSpPr>
            <p:cNvPr id="156" name="Google Shape;156;g829bd93e03_0_0"/>
            <p:cNvSpPr/>
            <p:nvPr/>
          </p:nvSpPr>
          <p:spPr>
            <a:xfrm>
              <a:off x="0" y="1868303"/>
              <a:ext cx="10438228" cy="933866"/>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g829bd93e03_0_0"/>
            <p:cNvSpPr txBox="1"/>
            <p:nvPr/>
          </p:nvSpPr>
          <p:spPr>
            <a:xfrm>
              <a:off x="0" y="1868303"/>
              <a:ext cx="10438228" cy="933866"/>
            </a:xfrm>
            <a:prstGeom prst="rect">
              <a:avLst/>
            </a:prstGeom>
            <a:noFill/>
            <a:ln>
              <a:noFill/>
            </a:ln>
          </p:spPr>
          <p:txBody>
            <a:bodyPr spcFirstLastPara="1" wrap="square" lIns="68575" tIns="68575" rIns="68575" bIns="68575" anchor="t" anchorCtr="0">
              <a:noAutofit/>
            </a:bodyPr>
            <a:lstStyle/>
            <a:p>
              <a:pPr marL="0" marR="0" lvl="0" indent="0" algn="r" rtl="1">
                <a:lnSpc>
                  <a:spcPct val="90000"/>
                </a:lnSpc>
                <a:spcBef>
                  <a:spcPts val="0"/>
                </a:spcBef>
                <a:spcAft>
                  <a:spcPts val="0"/>
                </a:spcAft>
                <a:buNone/>
              </a:pPr>
              <a:r>
                <a:rPr lang="ar-EG" sz="2000" b="1" i="0" u="none" strike="noStrike" cap="none" dirty="0">
                  <a:solidFill>
                    <a:schemeClr val="bg2"/>
                  </a:solidFill>
                  <a:latin typeface="Open Sans"/>
                  <a:ea typeface="Open Sans"/>
                  <a:cs typeface="Open Sans"/>
                  <a:sym typeface="Open Sans"/>
                </a:rPr>
                <a:t>المستودعات العلمية</a:t>
              </a:r>
              <a:r>
                <a:rPr lang="ar-SA" sz="2000" b="1" i="0" u="none" strike="noStrike" cap="none" dirty="0">
                  <a:solidFill>
                    <a:schemeClr val="bg2"/>
                  </a:solidFill>
                  <a:latin typeface="Open Sans"/>
                  <a:ea typeface="Open Sans"/>
                  <a:cs typeface="Open Sans"/>
                  <a:sym typeface="Open Sans"/>
                </a:rPr>
                <a:t> الرقمية</a:t>
              </a:r>
              <a:r>
                <a:rPr lang="ar-EG" sz="2000" b="1" i="0" u="none" strike="noStrike" cap="none" dirty="0">
                  <a:solidFill>
                    <a:schemeClr val="bg2"/>
                  </a:solidFill>
                  <a:latin typeface="Open Sans"/>
                  <a:ea typeface="Open Sans"/>
                  <a:cs typeface="Open Sans"/>
                  <a:sym typeface="Open Sans"/>
                </a:rPr>
                <a:t> - </a:t>
              </a:r>
              <a:r>
                <a:rPr lang="ar-EG" sz="2000" i="0" u="none" strike="noStrike" cap="none" dirty="0">
                  <a:solidFill>
                    <a:schemeClr val="bg2"/>
                  </a:solidFill>
                  <a:latin typeface="Open Sans"/>
                  <a:ea typeface="Open Sans"/>
                  <a:cs typeface="Open Sans"/>
                  <a:sym typeface="Open Sans"/>
                </a:rPr>
                <a:t>وتتكون من مخرجات المؤسسات الأكاديمية بما في ذلك المقالات والتوصيات والتقارير وبيانات البحث.</a:t>
              </a:r>
              <a:endParaRPr sz="2000" b="0" i="0" u="none" strike="noStrike" cap="none" dirty="0">
                <a:solidFill>
                  <a:schemeClr val="bg2"/>
                </a:solidFill>
                <a:latin typeface="Open Sans"/>
                <a:ea typeface="Open Sans"/>
                <a:cs typeface="Open Sans"/>
                <a:sym typeface="Open Sans"/>
              </a:endParaRPr>
            </a:p>
          </p:txBody>
        </p:sp>
        <p:cxnSp>
          <p:nvCxnSpPr>
            <p:cNvPr id="158" name="Google Shape;158;g829bd93e03_0_0"/>
            <p:cNvCxnSpPr/>
            <p:nvPr/>
          </p:nvCxnSpPr>
          <p:spPr>
            <a:xfrm>
              <a:off x="0" y="2802170"/>
              <a:ext cx="10438228" cy="0"/>
            </a:xfrm>
            <a:prstGeom prst="straightConnector1">
              <a:avLst/>
            </a:prstGeom>
            <a:solidFill>
              <a:srgbClr val="00CB5E"/>
            </a:solidFill>
            <a:ln w="25400" cap="flat" cmpd="sng">
              <a:solidFill>
                <a:srgbClr val="00CB5E"/>
              </a:solidFill>
              <a:prstDash val="solid"/>
              <a:round/>
              <a:headEnd type="none" w="sm" len="sm"/>
              <a:tailEnd type="none" w="sm" len="sm"/>
            </a:ln>
          </p:spPr>
        </p:cxnSp>
        <p:sp>
          <p:nvSpPr>
            <p:cNvPr id="159" name="Google Shape;159;g829bd93e03_0_0"/>
            <p:cNvSpPr/>
            <p:nvPr/>
          </p:nvSpPr>
          <p:spPr>
            <a:xfrm>
              <a:off x="0" y="2802170"/>
              <a:ext cx="10438228" cy="933866"/>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g829bd93e03_0_0"/>
            <p:cNvSpPr txBox="1"/>
            <p:nvPr/>
          </p:nvSpPr>
          <p:spPr>
            <a:xfrm>
              <a:off x="0" y="2802170"/>
              <a:ext cx="10438228" cy="933866"/>
            </a:xfrm>
            <a:prstGeom prst="rect">
              <a:avLst/>
            </a:prstGeom>
            <a:noFill/>
            <a:ln>
              <a:noFill/>
            </a:ln>
          </p:spPr>
          <p:txBody>
            <a:bodyPr spcFirstLastPara="1" wrap="square" lIns="68575" tIns="68575" rIns="68575" bIns="68575" anchor="t" anchorCtr="0">
              <a:noAutofit/>
            </a:bodyPr>
            <a:lstStyle/>
            <a:p>
              <a:pPr marL="0" marR="0" lvl="0" indent="0" algn="r" rtl="1">
                <a:lnSpc>
                  <a:spcPct val="90000"/>
                </a:lnSpc>
                <a:spcBef>
                  <a:spcPts val="0"/>
                </a:spcBef>
                <a:spcAft>
                  <a:spcPts val="0"/>
                </a:spcAft>
                <a:buNone/>
              </a:pPr>
              <a:r>
                <a:rPr lang="ar-EG" sz="2000" b="1" i="0" u="none" strike="noStrike" cap="none" dirty="0">
                  <a:solidFill>
                    <a:schemeClr val="bg2"/>
                  </a:solidFill>
                  <a:latin typeface="Open Sans"/>
                  <a:ea typeface="Open Sans"/>
                  <a:cs typeface="Open Sans"/>
                  <a:sym typeface="Open Sans"/>
                </a:rPr>
                <a:t>ال</a:t>
              </a:r>
              <a:r>
                <a:rPr lang="ar-SA" sz="2000" b="1" i="0" u="none" strike="noStrike" cap="none" dirty="0">
                  <a:solidFill>
                    <a:schemeClr val="bg2"/>
                  </a:solidFill>
                  <a:latin typeface="Open Sans"/>
                  <a:ea typeface="Open Sans"/>
                  <a:cs typeface="Open Sans"/>
                  <a:sym typeface="Open Sans"/>
                </a:rPr>
                <a:t>كشافات</a:t>
              </a:r>
              <a:r>
                <a:rPr lang="ar-EG" sz="2000" b="1" i="0" u="none" strike="noStrike" cap="none" dirty="0">
                  <a:solidFill>
                    <a:schemeClr val="bg2"/>
                  </a:solidFill>
                  <a:latin typeface="Open Sans"/>
                  <a:ea typeface="Open Sans"/>
                  <a:cs typeface="Open Sans"/>
                  <a:sym typeface="Open Sans"/>
                </a:rPr>
                <a:t> العلمية - </a:t>
              </a:r>
              <a:r>
                <a:rPr lang="ar-EG" sz="2000" i="0" u="none" strike="noStrike" cap="none" dirty="0">
                  <a:solidFill>
                    <a:schemeClr val="bg2"/>
                  </a:solidFill>
                  <a:latin typeface="Open Sans"/>
                  <a:ea typeface="Open Sans"/>
                  <a:cs typeface="Open Sans"/>
                  <a:sym typeface="Open Sans"/>
                </a:rPr>
                <a:t>هذه هي الفهارس الببليو</a:t>
              </a:r>
              <a:r>
                <a:rPr lang="ar-SA" sz="2000" i="0" u="none" strike="noStrike" cap="none" dirty="0">
                  <a:solidFill>
                    <a:schemeClr val="bg2"/>
                  </a:solidFill>
                  <a:latin typeface="Open Sans"/>
                  <a:ea typeface="Open Sans"/>
                  <a:cs typeface="Open Sans"/>
                  <a:sym typeface="Open Sans"/>
                </a:rPr>
                <a:t>ج</a:t>
              </a:r>
              <a:r>
                <a:rPr lang="ar-EG" sz="2000" i="0" u="none" strike="noStrike" cap="none" dirty="0">
                  <a:solidFill>
                    <a:schemeClr val="bg2"/>
                  </a:solidFill>
                  <a:latin typeface="Open Sans"/>
                  <a:ea typeface="Open Sans"/>
                  <a:cs typeface="Open Sans"/>
                  <a:sym typeface="Open Sans"/>
                </a:rPr>
                <a:t>رافية والاقتباسات المستخدمة في البحث وكذلك البحث عن المنشورات الجيدة ويمكن أن تكون موضوعات محددة أو متعددة التخصصات ، وأحيانًا تتضمن النص الكامل للمنشورات.</a:t>
              </a:r>
              <a:endParaRPr sz="2000" i="0" u="none" strike="noStrike" cap="none" dirty="0">
                <a:solidFill>
                  <a:schemeClr val="bg2"/>
                </a:solidFill>
                <a:latin typeface="Open Sans"/>
                <a:ea typeface="Open Sans"/>
                <a:cs typeface="Open Sans"/>
                <a:sym typeface="Open Sans"/>
              </a:endParaRPr>
            </a:p>
          </p:txBody>
        </p:sp>
        <p:cxnSp>
          <p:nvCxnSpPr>
            <p:cNvPr id="161" name="Google Shape;161;g829bd93e03_0_0"/>
            <p:cNvCxnSpPr/>
            <p:nvPr/>
          </p:nvCxnSpPr>
          <p:spPr>
            <a:xfrm>
              <a:off x="0" y="3736037"/>
              <a:ext cx="10438228" cy="0"/>
            </a:xfrm>
            <a:prstGeom prst="straightConnector1">
              <a:avLst/>
            </a:prstGeom>
            <a:solidFill>
              <a:srgbClr val="0095A5"/>
            </a:solidFill>
            <a:ln w="25400" cap="flat" cmpd="sng">
              <a:solidFill>
                <a:srgbClr val="0095A5"/>
              </a:solidFill>
              <a:prstDash val="solid"/>
              <a:round/>
              <a:headEnd type="none" w="sm" len="sm"/>
              <a:tailEnd type="none" w="sm" len="sm"/>
            </a:ln>
          </p:spPr>
        </p:cxnSp>
        <p:sp>
          <p:nvSpPr>
            <p:cNvPr id="162" name="Google Shape;162;g829bd93e03_0_0"/>
            <p:cNvSpPr/>
            <p:nvPr/>
          </p:nvSpPr>
          <p:spPr>
            <a:xfrm>
              <a:off x="0" y="3736037"/>
              <a:ext cx="10438228" cy="933866"/>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g829bd93e03_0_0"/>
            <p:cNvSpPr txBox="1"/>
            <p:nvPr/>
          </p:nvSpPr>
          <p:spPr>
            <a:xfrm>
              <a:off x="0" y="3736037"/>
              <a:ext cx="10438228" cy="933866"/>
            </a:xfrm>
            <a:prstGeom prst="rect">
              <a:avLst/>
            </a:prstGeom>
            <a:noFill/>
            <a:ln>
              <a:noFill/>
            </a:ln>
          </p:spPr>
          <p:txBody>
            <a:bodyPr spcFirstLastPara="1" wrap="square" lIns="68575" tIns="68575" rIns="68575" bIns="68575" anchor="t" anchorCtr="0">
              <a:noAutofit/>
            </a:bodyPr>
            <a:lstStyle/>
            <a:p>
              <a:pPr marL="0" marR="0" lvl="0" indent="0" algn="r" rtl="1">
                <a:lnSpc>
                  <a:spcPct val="90000"/>
                </a:lnSpc>
                <a:spcBef>
                  <a:spcPts val="0"/>
                </a:spcBef>
                <a:spcAft>
                  <a:spcPts val="0"/>
                </a:spcAft>
                <a:buNone/>
              </a:pPr>
              <a:r>
                <a:rPr lang="ar-EG" sz="2000" b="1" i="0" u="none" strike="noStrike" cap="none" dirty="0">
                  <a:solidFill>
                    <a:schemeClr val="bg2"/>
                  </a:solidFill>
                  <a:latin typeface="Open Sans"/>
                  <a:ea typeface="Open Sans"/>
                  <a:cs typeface="Open Sans"/>
                  <a:sym typeface="Open Sans"/>
                </a:rPr>
                <a:t>محركات البحث - </a:t>
              </a:r>
              <a:r>
                <a:rPr lang="ar-EG" sz="2000" i="0" u="none" strike="noStrike" cap="none" dirty="0">
                  <a:solidFill>
                    <a:schemeClr val="bg2"/>
                  </a:solidFill>
                  <a:latin typeface="Open Sans"/>
                  <a:ea typeface="Open Sans"/>
                  <a:cs typeface="Open Sans"/>
                  <a:sym typeface="Open Sans"/>
                </a:rPr>
                <a:t>تقوم بفهرسة أي نوع من مصادر الإنترنت التي يمكن لمحركات البحث المختلفة حصرها وتجميعها مما يسمح بتزويد مستخدمي المعلومات بمصادر إنترنت غير محدودة. على سبيل المثال محرك بحث جوجل وهو محرك البحث الأكثر استخدامًا في العالم.</a:t>
              </a:r>
              <a:endParaRPr sz="2000" i="0" u="none" strike="noStrike" cap="none" dirty="0">
                <a:solidFill>
                  <a:schemeClr val="bg2"/>
                </a:solidFill>
                <a:latin typeface="Open Sans"/>
                <a:ea typeface="Open Sans"/>
                <a:cs typeface="Open Sans"/>
                <a:sym typeface="Open Sans"/>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10"/>
          <p:cNvSpPr txBox="1">
            <a:spLocks noGrp="1"/>
          </p:cNvSpPr>
          <p:nvPr>
            <p:ph type="title"/>
          </p:nvPr>
        </p:nvSpPr>
        <p:spPr>
          <a:xfrm>
            <a:off x="-1550611" y="459987"/>
            <a:ext cx="9613800" cy="1080900"/>
          </a:xfrm>
          <a:prstGeom prst="rect">
            <a:avLst/>
          </a:prstGeom>
          <a:noFill/>
          <a:ln>
            <a:noFill/>
          </a:ln>
        </p:spPr>
        <p:txBody>
          <a:bodyPr spcFirstLastPara="1" wrap="square" lIns="91425" tIns="45700" rIns="91425" bIns="45700" anchor="t" anchorCtr="0">
            <a:normAutofit/>
          </a:bodyPr>
          <a:lstStyle/>
          <a:p>
            <a:pPr marL="0" lvl="0" indent="0" algn="r" rtl="1">
              <a:lnSpc>
                <a:spcPct val="90000"/>
              </a:lnSpc>
              <a:spcBef>
                <a:spcPts val="0"/>
              </a:spcBef>
              <a:spcAft>
                <a:spcPts val="0"/>
              </a:spcAft>
              <a:buClr>
                <a:schemeClr val="dk1"/>
              </a:buClr>
              <a:buSzPts val="3200"/>
              <a:buNone/>
            </a:pPr>
            <a:r>
              <a:rPr lang="ar-EG" dirty="0">
                <a:solidFill>
                  <a:srgbClr val="586F7C"/>
                </a:solidFill>
                <a:latin typeface="Open Sans"/>
                <a:ea typeface="Open Sans"/>
                <a:cs typeface="Open Sans"/>
                <a:sym typeface="Open Sans"/>
              </a:rPr>
              <a:t>تقييم مصادر المعلومات</a:t>
            </a:r>
            <a:endParaRPr dirty="0">
              <a:solidFill>
                <a:srgbClr val="586F7C"/>
              </a:solidFill>
              <a:latin typeface="Open Sans"/>
              <a:ea typeface="Open Sans"/>
              <a:cs typeface="Open Sans"/>
              <a:sym typeface="Open Sans"/>
            </a:endParaRPr>
          </a:p>
        </p:txBody>
      </p:sp>
      <p:sp>
        <p:nvSpPr>
          <p:cNvPr id="170" name="Google Shape;170;p10"/>
          <p:cNvSpPr txBox="1">
            <a:spLocks noGrp="1"/>
          </p:cNvSpPr>
          <p:nvPr>
            <p:ph type="body" idx="1"/>
          </p:nvPr>
        </p:nvSpPr>
        <p:spPr>
          <a:xfrm>
            <a:off x="5812048" y="1806621"/>
            <a:ext cx="6133514" cy="4586961"/>
          </a:xfrm>
          <a:prstGeom prst="rect">
            <a:avLst/>
          </a:prstGeom>
          <a:noFill/>
          <a:ln>
            <a:noFill/>
          </a:ln>
        </p:spPr>
        <p:txBody>
          <a:bodyPr spcFirstLastPara="1" wrap="square" lIns="91425" tIns="45700" rIns="91425" bIns="45700" anchor="t" anchorCtr="0">
            <a:normAutofit lnSpcReduction="10000"/>
          </a:bodyPr>
          <a:lstStyle/>
          <a:p>
            <a:pPr marL="342900" lvl="0" indent="-342900" algn="r" rtl="1">
              <a:lnSpc>
                <a:spcPct val="100000"/>
              </a:lnSpc>
              <a:spcBef>
                <a:spcPts val="0"/>
              </a:spcBef>
              <a:spcAft>
                <a:spcPts val="0"/>
              </a:spcAft>
              <a:buClr>
                <a:schemeClr val="bg2"/>
              </a:buClr>
              <a:buSzPct val="156000"/>
              <a:buFont typeface="Arial" panose="020B0604020202020204" pitchFamily="34" charset="0"/>
              <a:buChar char="•"/>
            </a:pPr>
            <a:r>
              <a:rPr lang="ar-EG" dirty="0">
                <a:solidFill>
                  <a:schemeClr val="bg2"/>
                </a:solidFill>
                <a:latin typeface="Open Sans"/>
                <a:ea typeface="Open Sans"/>
                <a:cs typeface="Open Sans"/>
                <a:sym typeface="Open Sans"/>
              </a:rPr>
              <a:t>في </a:t>
            </a:r>
            <a:r>
              <a:rPr lang="ar-EG" sz="2800" dirty="0">
                <a:solidFill>
                  <a:schemeClr val="bg2"/>
                </a:solidFill>
                <a:latin typeface="Open Sans"/>
                <a:ea typeface="Open Sans"/>
                <a:cs typeface="Open Sans"/>
                <a:sym typeface="Open Sans"/>
              </a:rPr>
              <a:t>بيئة الإنترنت اليوم ، يمكن لأي شخص أن يكون مؤلفًا لأي معلومة. نتيجة لذلك ، ليست كل المعلومات المتاحة عبر الانترنت موثوقة أو صحيحة!</a:t>
            </a:r>
          </a:p>
          <a:p>
            <a:pPr marL="342900" lvl="0" indent="-342900" algn="r" rtl="1">
              <a:lnSpc>
                <a:spcPct val="100000"/>
              </a:lnSpc>
              <a:spcBef>
                <a:spcPts val="0"/>
              </a:spcBef>
              <a:spcAft>
                <a:spcPts val="0"/>
              </a:spcAft>
              <a:buClr>
                <a:schemeClr val="bg2"/>
              </a:buClr>
              <a:buSzPct val="156000"/>
              <a:buFont typeface="Arial" panose="020B0604020202020204" pitchFamily="34" charset="0"/>
              <a:buChar char="•"/>
            </a:pPr>
            <a:endParaRPr lang="ar-EG" sz="2800" dirty="0">
              <a:solidFill>
                <a:schemeClr val="bg2"/>
              </a:solidFill>
              <a:latin typeface="Open Sans"/>
              <a:ea typeface="Open Sans"/>
              <a:cs typeface="Open Sans"/>
              <a:sym typeface="Open Sans"/>
            </a:endParaRPr>
          </a:p>
          <a:p>
            <a:pPr marL="342900" lvl="0" indent="-342900" algn="r" rtl="1">
              <a:lnSpc>
                <a:spcPct val="100000"/>
              </a:lnSpc>
              <a:spcBef>
                <a:spcPts val="0"/>
              </a:spcBef>
              <a:spcAft>
                <a:spcPts val="0"/>
              </a:spcAft>
              <a:buClr>
                <a:schemeClr val="bg2"/>
              </a:buClr>
              <a:buSzPct val="156000"/>
              <a:buFont typeface="Arial" panose="020B0604020202020204" pitchFamily="34" charset="0"/>
              <a:buChar char="•"/>
            </a:pPr>
            <a:r>
              <a:rPr lang="ar-EG" sz="2800" dirty="0">
                <a:solidFill>
                  <a:schemeClr val="bg2"/>
                </a:solidFill>
                <a:latin typeface="Open Sans"/>
                <a:ea typeface="Open Sans"/>
                <a:cs typeface="Open Sans"/>
                <a:sym typeface="Open Sans"/>
              </a:rPr>
              <a:t>يجب تقييم مصادر المعلومات بدقة ، خاصة عندما تكون عبر الإنترنت.</a:t>
            </a:r>
          </a:p>
          <a:p>
            <a:pPr marL="342900" lvl="0" indent="-342900" algn="r" rtl="1">
              <a:lnSpc>
                <a:spcPct val="100000"/>
              </a:lnSpc>
              <a:spcBef>
                <a:spcPts val="0"/>
              </a:spcBef>
              <a:spcAft>
                <a:spcPts val="0"/>
              </a:spcAft>
              <a:buClr>
                <a:schemeClr val="bg2"/>
              </a:buClr>
              <a:buSzPct val="156000"/>
              <a:buFont typeface="Arial" panose="020B0604020202020204" pitchFamily="34" charset="0"/>
              <a:buChar char="•"/>
            </a:pPr>
            <a:endParaRPr sz="2800" dirty="0">
              <a:solidFill>
                <a:schemeClr val="bg2"/>
              </a:solidFill>
              <a:latin typeface="Open Sans"/>
              <a:ea typeface="Open Sans"/>
              <a:cs typeface="Open Sans"/>
              <a:sym typeface="Open Sans"/>
            </a:endParaRPr>
          </a:p>
          <a:p>
            <a:pPr marL="342900" lvl="0" indent="-342900" algn="r" rtl="1">
              <a:lnSpc>
                <a:spcPct val="100000"/>
              </a:lnSpc>
              <a:spcBef>
                <a:spcPts val="0"/>
              </a:spcBef>
              <a:spcAft>
                <a:spcPts val="0"/>
              </a:spcAft>
              <a:buClr>
                <a:schemeClr val="bg2"/>
              </a:buClr>
              <a:buSzPct val="156000"/>
              <a:buFont typeface="Arial" panose="020B0604020202020204" pitchFamily="34" charset="0"/>
              <a:buChar char="•"/>
            </a:pPr>
            <a:r>
              <a:rPr lang="ar-EG" sz="2800" dirty="0">
                <a:solidFill>
                  <a:schemeClr val="bg2"/>
                </a:solidFill>
                <a:latin typeface="Open Sans"/>
                <a:ea typeface="Open Sans"/>
                <a:cs typeface="Open Sans"/>
                <a:sym typeface="Open Sans"/>
              </a:rPr>
              <a:t>يجب أن يكون المستخدمون قادرين على تقييم نقدي لمدى ملاءمة جميع أنواع مصادر المعلومات قبل الاعتماد على هذه المعلومات</a:t>
            </a:r>
            <a:r>
              <a:rPr lang="ar-EG" sz="2200" dirty="0">
                <a:solidFill>
                  <a:schemeClr val="bg2"/>
                </a:solidFill>
                <a:latin typeface="Open Sans"/>
                <a:ea typeface="Open Sans"/>
                <a:cs typeface="Open Sans"/>
                <a:sym typeface="Open Sans"/>
              </a:rPr>
              <a:t>.</a:t>
            </a:r>
            <a:endParaRPr dirty="0">
              <a:solidFill>
                <a:schemeClr val="bg2"/>
              </a:solidFill>
            </a:endParaRPr>
          </a:p>
        </p:txBody>
      </p:sp>
      <p:sp>
        <p:nvSpPr>
          <p:cNvPr id="171" name="Google Shape;171;p10"/>
          <p:cNvSpPr txBox="1"/>
          <p:nvPr/>
        </p:nvSpPr>
        <p:spPr>
          <a:xfrm>
            <a:off x="277723" y="1790316"/>
            <a:ext cx="5289453" cy="83095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ar-EG" sz="2400" b="0" i="0" u="none" strike="noStrike" cap="none" dirty="0">
                <a:solidFill>
                  <a:srgbClr val="004890"/>
                </a:solidFill>
                <a:latin typeface="Open Sans"/>
                <a:ea typeface="Open Sans"/>
                <a:cs typeface="Open Sans"/>
                <a:sym typeface="Open Sans"/>
              </a:rPr>
              <a:t>المجالات الرئيسية التي يجب مراعاتها عند تقييم مصادر المعلومات</a:t>
            </a:r>
            <a:endParaRPr sz="2400" b="0" i="0" u="none" strike="noStrike" cap="none" dirty="0">
              <a:solidFill>
                <a:srgbClr val="004890"/>
              </a:solidFill>
              <a:latin typeface="Arial"/>
              <a:ea typeface="Arial"/>
              <a:cs typeface="Arial"/>
              <a:sym typeface="Arial"/>
            </a:endParaRPr>
          </a:p>
        </p:txBody>
      </p:sp>
      <p:grpSp>
        <p:nvGrpSpPr>
          <p:cNvPr id="172" name="Google Shape;172;p10"/>
          <p:cNvGrpSpPr/>
          <p:nvPr/>
        </p:nvGrpSpPr>
        <p:grpSpPr>
          <a:xfrm>
            <a:off x="504754" y="2825383"/>
            <a:ext cx="4766372" cy="3764194"/>
            <a:chOff x="380405" y="1738"/>
            <a:chExt cx="4766371" cy="3764194"/>
          </a:xfrm>
        </p:grpSpPr>
        <p:sp>
          <p:nvSpPr>
            <p:cNvPr id="173" name="Google Shape;173;p10"/>
            <p:cNvSpPr/>
            <p:nvPr/>
          </p:nvSpPr>
          <p:spPr>
            <a:xfrm>
              <a:off x="1862749" y="1738"/>
              <a:ext cx="1870705" cy="815718"/>
            </a:xfrm>
            <a:prstGeom prst="roundRect">
              <a:avLst>
                <a:gd name="adj" fmla="val 16667"/>
              </a:avLst>
            </a:prstGeom>
            <a:solidFill>
              <a:srgbClr val="0048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10"/>
            <p:cNvSpPr txBox="1"/>
            <p:nvPr/>
          </p:nvSpPr>
          <p:spPr>
            <a:xfrm>
              <a:off x="1902569" y="41558"/>
              <a:ext cx="1791065" cy="736078"/>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None/>
              </a:pPr>
              <a:r>
                <a:rPr lang="ar-EG" sz="2800" b="1" i="0" u="none" strike="noStrike" cap="none" dirty="0">
                  <a:solidFill>
                    <a:schemeClr val="lt1"/>
                  </a:solidFill>
                  <a:latin typeface="Open Sans"/>
                  <a:ea typeface="Open Sans"/>
                  <a:cs typeface="Open Sans"/>
                  <a:sym typeface="Open Sans"/>
                </a:rPr>
                <a:t>الدقة</a:t>
              </a:r>
              <a:endParaRPr sz="2800" b="1" i="0" u="none" strike="noStrike" cap="none" dirty="0">
                <a:solidFill>
                  <a:schemeClr val="lt1"/>
                </a:solidFill>
                <a:latin typeface="Open Sans"/>
                <a:ea typeface="Open Sans"/>
                <a:cs typeface="Open Sans"/>
                <a:sym typeface="Open Sans"/>
              </a:endParaRPr>
            </a:p>
          </p:txBody>
        </p:sp>
        <p:sp>
          <p:nvSpPr>
            <p:cNvPr id="175" name="Google Shape;175;p10"/>
            <p:cNvSpPr/>
            <p:nvPr/>
          </p:nvSpPr>
          <p:spPr>
            <a:xfrm>
              <a:off x="1168224" y="409597"/>
              <a:ext cx="3259754" cy="3259754"/>
            </a:xfrm>
            <a:custGeom>
              <a:avLst/>
              <a:gdLst/>
              <a:ahLst/>
              <a:cxnLst/>
              <a:rect l="l" t="t" r="r" b="b"/>
              <a:pathLst>
                <a:path w="120000" h="120000" extrusionOk="0">
                  <a:moveTo>
                    <a:pt x="94611" y="10989"/>
                  </a:moveTo>
                  <a:lnTo>
                    <a:pt x="94611" y="10989"/>
                  </a:lnTo>
                  <a:cubicBezTo>
                    <a:pt x="100488" y="15140"/>
                    <a:pt x="105571" y="20313"/>
                    <a:pt x="109617" y="26264"/>
                  </a:cubicBezTo>
                </a:path>
              </a:pathLst>
            </a:cu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0"/>
            <p:cNvSpPr/>
            <p:nvPr/>
          </p:nvSpPr>
          <p:spPr>
            <a:xfrm>
              <a:off x="3549638" y="1127956"/>
              <a:ext cx="1597138" cy="815718"/>
            </a:xfrm>
            <a:prstGeom prst="roundRect">
              <a:avLst>
                <a:gd name="adj" fmla="val 16667"/>
              </a:avLst>
            </a:prstGeom>
            <a:solidFill>
              <a:srgbClr val="51B9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10"/>
            <p:cNvSpPr txBox="1"/>
            <p:nvPr/>
          </p:nvSpPr>
          <p:spPr>
            <a:xfrm>
              <a:off x="3589458" y="1194307"/>
              <a:ext cx="1517498" cy="736078"/>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None/>
              </a:pPr>
              <a:r>
                <a:rPr lang="ar-EG" sz="2800" b="1" i="0" u="none" strike="noStrike" cap="none" dirty="0">
                  <a:solidFill>
                    <a:schemeClr val="lt1"/>
                  </a:solidFill>
                  <a:latin typeface="Open Sans"/>
                  <a:ea typeface="Open Sans"/>
                  <a:cs typeface="Open Sans"/>
                  <a:sym typeface="Open Sans"/>
                </a:rPr>
                <a:t>الموضوعية</a:t>
              </a:r>
              <a:endParaRPr sz="2800" b="1" i="0" u="none" strike="noStrike" cap="none" dirty="0">
                <a:solidFill>
                  <a:schemeClr val="lt1"/>
                </a:solidFill>
                <a:latin typeface="Open Sans"/>
                <a:ea typeface="Open Sans"/>
                <a:cs typeface="Open Sans"/>
                <a:sym typeface="Open Sans"/>
              </a:endParaRPr>
            </a:p>
          </p:txBody>
        </p:sp>
        <p:sp>
          <p:nvSpPr>
            <p:cNvPr id="178" name="Google Shape;178;p10"/>
            <p:cNvSpPr/>
            <p:nvPr/>
          </p:nvSpPr>
          <p:spPr>
            <a:xfrm>
              <a:off x="1168224" y="409597"/>
              <a:ext cx="3259754" cy="3259754"/>
            </a:xfrm>
            <a:custGeom>
              <a:avLst/>
              <a:gdLst/>
              <a:ahLst/>
              <a:cxnLst/>
              <a:rect l="l" t="t" r="r" b="b"/>
              <a:pathLst>
                <a:path w="120000" h="120000" extrusionOk="0">
                  <a:moveTo>
                    <a:pt x="119918" y="56857"/>
                  </a:moveTo>
                  <a:lnTo>
                    <a:pt x="119918" y="56857"/>
                  </a:lnTo>
                  <a:cubicBezTo>
                    <a:pt x="120593" y="69727"/>
                    <a:pt x="117106" y="82473"/>
                    <a:pt x="109973" y="93208"/>
                  </a:cubicBezTo>
                </a:path>
              </a:pathLst>
            </a:cu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10"/>
            <p:cNvSpPr/>
            <p:nvPr/>
          </p:nvSpPr>
          <p:spPr>
            <a:xfrm>
              <a:off x="3092119" y="2950214"/>
              <a:ext cx="1328001" cy="815718"/>
            </a:xfrm>
            <a:prstGeom prst="roundRect">
              <a:avLst>
                <a:gd name="adj" fmla="val 16667"/>
              </a:avLst>
            </a:prstGeom>
            <a:solidFill>
              <a:srgbClr val="F898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10"/>
            <p:cNvSpPr txBox="1"/>
            <p:nvPr/>
          </p:nvSpPr>
          <p:spPr>
            <a:xfrm>
              <a:off x="3131939" y="2990034"/>
              <a:ext cx="1248361" cy="736078"/>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None/>
              </a:pPr>
              <a:r>
                <a:rPr lang="ar-EG" sz="2800" b="1" dirty="0">
                  <a:solidFill>
                    <a:schemeClr val="lt1"/>
                  </a:solidFill>
                  <a:latin typeface="Open Sans"/>
                  <a:ea typeface="Open Sans"/>
                  <a:cs typeface="Open Sans"/>
                  <a:sym typeface="Open Sans"/>
                </a:rPr>
                <a:t>الانتشار</a:t>
              </a:r>
              <a:endParaRPr sz="2800" b="1" i="0" u="none" strike="noStrike" cap="none" dirty="0">
                <a:solidFill>
                  <a:schemeClr val="lt1"/>
                </a:solidFill>
                <a:latin typeface="Open Sans"/>
                <a:ea typeface="Open Sans"/>
                <a:cs typeface="Open Sans"/>
                <a:sym typeface="Open Sans"/>
              </a:endParaRPr>
            </a:p>
          </p:txBody>
        </p:sp>
        <p:sp>
          <p:nvSpPr>
            <p:cNvPr id="181" name="Google Shape;181;p10"/>
            <p:cNvSpPr/>
            <p:nvPr/>
          </p:nvSpPr>
          <p:spPr>
            <a:xfrm>
              <a:off x="1168224" y="409597"/>
              <a:ext cx="3259754" cy="3259754"/>
            </a:xfrm>
            <a:custGeom>
              <a:avLst/>
              <a:gdLst/>
              <a:ahLst/>
              <a:cxnLst/>
              <a:rect l="l" t="t" r="r" b="b"/>
              <a:pathLst>
                <a:path w="120000" h="120000" extrusionOk="0">
                  <a:moveTo>
                    <a:pt x="70654" y="119047"/>
                  </a:moveTo>
                  <a:cubicBezTo>
                    <a:pt x="65075" y="120054"/>
                    <a:pt x="59381" y="120264"/>
                    <a:pt x="53742" y="119673"/>
                  </a:cubicBezTo>
                </a:path>
              </a:pathLst>
            </a:custGeom>
            <a:noFill/>
            <a:ln w="9525" cap="flat" cmpd="sng">
              <a:solidFill>
                <a:srgbClr val="FFAA3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10"/>
            <p:cNvSpPr/>
            <p:nvPr/>
          </p:nvSpPr>
          <p:spPr>
            <a:xfrm>
              <a:off x="1056737" y="2950214"/>
              <a:ext cx="1566693" cy="815718"/>
            </a:xfrm>
            <a:prstGeom prst="roundRect">
              <a:avLst>
                <a:gd name="adj" fmla="val 16667"/>
              </a:avLst>
            </a:prstGeom>
            <a:solidFill>
              <a:srgbClr val="F898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0"/>
            <p:cNvSpPr txBox="1"/>
            <p:nvPr/>
          </p:nvSpPr>
          <p:spPr>
            <a:xfrm>
              <a:off x="1096557" y="2990034"/>
              <a:ext cx="1487053" cy="736078"/>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None/>
              </a:pPr>
              <a:r>
                <a:rPr lang="ar-EG" sz="2800" b="1" i="0" u="none" strike="noStrike" cap="none" dirty="0">
                  <a:solidFill>
                    <a:schemeClr val="lt1"/>
                  </a:solidFill>
                  <a:latin typeface="Open Sans"/>
                  <a:ea typeface="Open Sans"/>
                  <a:cs typeface="Open Sans"/>
                  <a:sym typeface="Open Sans"/>
                </a:rPr>
                <a:t>التغطية</a:t>
              </a:r>
              <a:endParaRPr sz="2800" b="1" i="0" u="none" strike="noStrike" cap="none" dirty="0">
                <a:solidFill>
                  <a:schemeClr val="lt1"/>
                </a:solidFill>
                <a:latin typeface="Open Sans"/>
                <a:ea typeface="Open Sans"/>
                <a:cs typeface="Open Sans"/>
                <a:sym typeface="Open Sans"/>
              </a:endParaRPr>
            </a:p>
          </p:txBody>
        </p:sp>
        <p:sp>
          <p:nvSpPr>
            <p:cNvPr id="184" name="Google Shape;184;p10"/>
            <p:cNvSpPr/>
            <p:nvPr/>
          </p:nvSpPr>
          <p:spPr>
            <a:xfrm>
              <a:off x="1168224" y="409597"/>
              <a:ext cx="3259754" cy="3259754"/>
            </a:xfrm>
            <a:custGeom>
              <a:avLst/>
              <a:gdLst/>
              <a:ahLst/>
              <a:cxnLst/>
              <a:rect l="l" t="t" r="r" b="b"/>
              <a:pathLst>
                <a:path w="120000" h="120000" extrusionOk="0">
                  <a:moveTo>
                    <a:pt x="10027" y="93207"/>
                  </a:moveTo>
                  <a:cubicBezTo>
                    <a:pt x="2894" y="82473"/>
                    <a:pt x="-593" y="69727"/>
                    <a:pt x="82" y="56856"/>
                  </a:cubicBezTo>
                </a:path>
              </a:pathLst>
            </a:custGeom>
            <a:no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10"/>
            <p:cNvSpPr/>
            <p:nvPr/>
          </p:nvSpPr>
          <p:spPr>
            <a:xfrm>
              <a:off x="380405" y="1127956"/>
              <a:ext cx="1735183" cy="815718"/>
            </a:xfrm>
            <a:prstGeom prst="roundRect">
              <a:avLst>
                <a:gd name="adj" fmla="val 16667"/>
              </a:avLst>
            </a:prstGeom>
            <a:solidFill>
              <a:srgbClr val="51B9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10"/>
            <p:cNvSpPr txBox="1"/>
            <p:nvPr/>
          </p:nvSpPr>
          <p:spPr>
            <a:xfrm>
              <a:off x="420225" y="1167776"/>
              <a:ext cx="1655543" cy="736078"/>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None/>
              </a:pPr>
              <a:r>
                <a:rPr lang="ar-SA" sz="2800" b="1" dirty="0">
                  <a:solidFill>
                    <a:schemeClr val="lt1"/>
                  </a:solidFill>
                  <a:latin typeface="Open Sans"/>
                  <a:ea typeface="Open Sans"/>
                  <a:sym typeface="Open Sans"/>
                </a:rPr>
                <a:t>المسئولية</a:t>
              </a:r>
              <a:endParaRPr sz="2800" b="1" dirty="0">
                <a:solidFill>
                  <a:schemeClr val="lt1"/>
                </a:solidFill>
                <a:latin typeface="Open Sans"/>
                <a:ea typeface="Open Sans"/>
                <a:cs typeface="Open Sans"/>
                <a:sym typeface="Open Sans"/>
              </a:endParaRPr>
            </a:p>
          </p:txBody>
        </p:sp>
        <p:sp>
          <p:nvSpPr>
            <p:cNvPr id="187" name="Google Shape;187;p10"/>
            <p:cNvSpPr/>
            <p:nvPr/>
          </p:nvSpPr>
          <p:spPr>
            <a:xfrm>
              <a:off x="1168224" y="409597"/>
              <a:ext cx="3259754" cy="3259754"/>
            </a:xfrm>
            <a:custGeom>
              <a:avLst/>
              <a:gdLst/>
              <a:ahLst/>
              <a:cxnLst/>
              <a:rect l="l" t="t" r="r" b="b"/>
              <a:pathLst>
                <a:path w="120000" h="120000" extrusionOk="0">
                  <a:moveTo>
                    <a:pt x="10383" y="26264"/>
                  </a:moveTo>
                  <a:lnTo>
                    <a:pt x="10383" y="26264"/>
                  </a:lnTo>
                  <a:cubicBezTo>
                    <a:pt x="14429" y="20314"/>
                    <a:pt x="19511" y="15140"/>
                    <a:pt x="25389" y="10989"/>
                  </a:cubicBezTo>
                </a:path>
              </a:pathLst>
            </a:custGeom>
            <a:noFill/>
            <a:ln w="9525" cap="flat" cmpd="sng">
              <a:solidFill>
                <a:srgbClr val="EDFD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13"/>
          <p:cNvSpPr txBox="1">
            <a:spLocks noGrp="1"/>
          </p:cNvSpPr>
          <p:nvPr>
            <p:ph type="title"/>
          </p:nvPr>
        </p:nvSpPr>
        <p:spPr>
          <a:xfrm>
            <a:off x="0" y="586854"/>
            <a:ext cx="8161361" cy="931268"/>
          </a:xfrm>
          <a:prstGeom prst="rect">
            <a:avLst/>
          </a:prstGeom>
          <a:noFill/>
          <a:ln>
            <a:noFill/>
          </a:ln>
        </p:spPr>
        <p:txBody>
          <a:bodyPr spcFirstLastPara="1" wrap="square" lIns="91425" tIns="45700" rIns="91425" bIns="45700" anchor="t" anchorCtr="0">
            <a:normAutofit/>
          </a:bodyPr>
          <a:lstStyle/>
          <a:p>
            <a:pPr marL="514350" lvl="0" indent="-514350" algn="r" rtl="1">
              <a:lnSpc>
                <a:spcPct val="90000"/>
              </a:lnSpc>
              <a:spcBef>
                <a:spcPts val="0"/>
              </a:spcBef>
              <a:spcAft>
                <a:spcPts val="0"/>
              </a:spcAft>
              <a:buClr>
                <a:schemeClr val="dk1"/>
              </a:buClr>
              <a:buSzPts val="3200"/>
              <a:buFont typeface="+mj-lt"/>
              <a:buAutoNum type="arabicPeriod"/>
            </a:pPr>
            <a:r>
              <a:rPr lang="en-US" sz="3330" dirty="0">
                <a:solidFill>
                  <a:schemeClr val="bg2"/>
                </a:solidFill>
                <a:latin typeface="Open Sans"/>
                <a:ea typeface="Open Sans"/>
                <a:cs typeface="Open Sans"/>
                <a:sym typeface="Open Sans"/>
              </a:rPr>
              <a:t> </a:t>
            </a:r>
            <a:r>
              <a:rPr lang="ar-SA" dirty="0">
                <a:solidFill>
                  <a:schemeClr val="bg2"/>
                </a:solidFill>
                <a:latin typeface="Open Sans"/>
                <a:ea typeface="Open Sans"/>
                <a:cs typeface="Open Sans"/>
                <a:sym typeface="Open Sans"/>
              </a:rPr>
              <a:t>بيان المسئولية</a:t>
            </a:r>
            <a:endParaRPr sz="3330" dirty="0">
              <a:solidFill>
                <a:schemeClr val="bg2"/>
              </a:solidFill>
              <a:latin typeface="Open Sans"/>
              <a:ea typeface="Open Sans"/>
              <a:cs typeface="Open Sans"/>
              <a:sym typeface="Open Sans"/>
            </a:endParaRPr>
          </a:p>
        </p:txBody>
      </p:sp>
      <p:sp>
        <p:nvSpPr>
          <p:cNvPr id="194" name="Google Shape;194;p13"/>
          <p:cNvSpPr txBox="1">
            <a:spLocks noGrp="1"/>
          </p:cNvSpPr>
          <p:nvPr>
            <p:ph type="body" idx="1"/>
          </p:nvPr>
        </p:nvSpPr>
        <p:spPr>
          <a:xfrm>
            <a:off x="608602" y="1847210"/>
            <a:ext cx="10955867" cy="5126796"/>
          </a:xfrm>
          <a:prstGeom prst="rect">
            <a:avLst/>
          </a:prstGeom>
          <a:noFill/>
          <a:ln>
            <a:noFill/>
          </a:ln>
        </p:spPr>
        <p:txBody>
          <a:bodyPr spcFirstLastPara="1" wrap="square" lIns="91425" tIns="45700" rIns="91425" bIns="45700" anchor="t" anchorCtr="0">
            <a:normAutofit/>
          </a:bodyPr>
          <a:lstStyle/>
          <a:p>
            <a:pPr marL="469900" lvl="0" indent="-342900" algn="r" rtl="1">
              <a:lnSpc>
                <a:spcPct val="150000"/>
              </a:lnSpc>
              <a:spcBef>
                <a:spcPts val="1000"/>
              </a:spcBef>
              <a:spcAft>
                <a:spcPts val="0"/>
              </a:spcAft>
              <a:buClr>
                <a:schemeClr val="bg2"/>
              </a:buClr>
              <a:buSzPts val="2220"/>
              <a:buChar char="●"/>
            </a:pPr>
            <a:r>
              <a:rPr lang="ar-EG" sz="2220" dirty="0">
                <a:solidFill>
                  <a:schemeClr val="bg2"/>
                </a:solidFill>
                <a:latin typeface="Open Sans"/>
                <a:ea typeface="Open Sans"/>
                <a:cs typeface="Open Sans"/>
                <a:sym typeface="Open Sans"/>
              </a:rPr>
              <a:t>من هو </a:t>
            </a:r>
            <a:r>
              <a:rPr lang="ar-EG" sz="2800" dirty="0">
                <a:solidFill>
                  <a:schemeClr val="bg2"/>
                </a:solidFill>
                <a:latin typeface="Open Sans"/>
                <a:ea typeface="Open Sans"/>
                <a:cs typeface="Open Sans"/>
                <a:sym typeface="Open Sans"/>
              </a:rPr>
              <a:t>المؤلف؟</a:t>
            </a:r>
          </a:p>
          <a:p>
            <a:pPr marL="469900" lvl="0" indent="-342900" algn="r" rtl="1">
              <a:lnSpc>
                <a:spcPct val="150000"/>
              </a:lnSpc>
              <a:spcBef>
                <a:spcPts val="1000"/>
              </a:spcBef>
              <a:spcAft>
                <a:spcPts val="0"/>
              </a:spcAft>
              <a:buClr>
                <a:schemeClr val="bg2"/>
              </a:buClr>
              <a:buSzPts val="2220"/>
              <a:buChar char="●"/>
            </a:pPr>
            <a:r>
              <a:rPr lang="ar-EG" sz="2800" dirty="0">
                <a:solidFill>
                  <a:schemeClr val="bg2"/>
                </a:solidFill>
                <a:latin typeface="Open Sans"/>
                <a:ea typeface="Open Sans"/>
                <a:cs typeface="Open Sans"/>
                <a:sym typeface="Open Sans"/>
              </a:rPr>
              <a:t>هل المؤلف تابع لجامعة أو منظمة مرموقة؟</a:t>
            </a:r>
          </a:p>
          <a:p>
            <a:pPr marL="469900" lvl="0" indent="-342900" algn="r" rtl="1">
              <a:lnSpc>
                <a:spcPct val="150000"/>
              </a:lnSpc>
              <a:spcBef>
                <a:spcPts val="1000"/>
              </a:spcBef>
              <a:spcAft>
                <a:spcPts val="0"/>
              </a:spcAft>
              <a:buClr>
                <a:schemeClr val="bg2"/>
              </a:buClr>
              <a:buSzPts val="2220"/>
              <a:buChar char="●"/>
            </a:pPr>
            <a:r>
              <a:rPr lang="ar-EG" sz="2800" dirty="0">
                <a:solidFill>
                  <a:schemeClr val="bg2"/>
                </a:solidFill>
                <a:latin typeface="Open Sans"/>
                <a:ea typeface="Open Sans"/>
                <a:cs typeface="Open Sans"/>
                <a:sym typeface="Open Sans"/>
              </a:rPr>
              <a:t>ما هي الخلفية التعليمية للمؤلف أو خبرته؟</a:t>
            </a:r>
          </a:p>
          <a:p>
            <a:pPr marL="469900" lvl="0" indent="-342900" algn="r" rtl="1">
              <a:lnSpc>
                <a:spcPct val="150000"/>
              </a:lnSpc>
              <a:spcBef>
                <a:spcPts val="1000"/>
              </a:spcBef>
              <a:spcAft>
                <a:spcPts val="0"/>
              </a:spcAft>
              <a:buClr>
                <a:schemeClr val="bg2"/>
              </a:buClr>
              <a:buSzPts val="2220"/>
              <a:buChar char="●"/>
            </a:pPr>
            <a:r>
              <a:rPr lang="ar-EG" sz="2800" dirty="0">
                <a:solidFill>
                  <a:schemeClr val="bg2"/>
                </a:solidFill>
                <a:latin typeface="Open Sans"/>
                <a:ea typeface="Open Sans"/>
                <a:cs typeface="Open Sans"/>
                <a:sym typeface="Open Sans"/>
              </a:rPr>
              <a:t>ما هو مجال خبر</a:t>
            </a:r>
            <a:r>
              <a:rPr lang="ar-SA" sz="2800" dirty="0">
                <a:solidFill>
                  <a:schemeClr val="bg2"/>
                </a:solidFill>
                <a:latin typeface="Open Sans"/>
                <a:ea typeface="Open Sans"/>
                <a:cs typeface="Open Sans"/>
                <a:sym typeface="Open Sans"/>
              </a:rPr>
              <a:t>تهم</a:t>
            </a:r>
            <a:r>
              <a:rPr lang="ar-EG" sz="2800" dirty="0">
                <a:solidFill>
                  <a:schemeClr val="bg2"/>
                </a:solidFill>
                <a:latin typeface="Open Sans"/>
                <a:ea typeface="Open Sans"/>
                <a:cs typeface="Open Sans"/>
                <a:sym typeface="Open Sans"/>
              </a:rPr>
              <a:t>؟</a:t>
            </a:r>
          </a:p>
          <a:p>
            <a:pPr marL="469900" lvl="0" indent="-342900" algn="r" rtl="1">
              <a:lnSpc>
                <a:spcPct val="150000"/>
              </a:lnSpc>
              <a:spcBef>
                <a:spcPts val="1000"/>
              </a:spcBef>
              <a:spcAft>
                <a:spcPts val="0"/>
              </a:spcAft>
              <a:buClr>
                <a:schemeClr val="bg2"/>
              </a:buClr>
              <a:buSzPts val="2220"/>
              <a:buChar char="●"/>
            </a:pPr>
            <a:r>
              <a:rPr lang="ar-EG" sz="2800" dirty="0">
                <a:solidFill>
                  <a:schemeClr val="bg2"/>
                </a:solidFill>
                <a:latin typeface="Open Sans"/>
                <a:ea typeface="Open Sans"/>
                <a:cs typeface="Open Sans"/>
                <a:sym typeface="Open Sans"/>
              </a:rPr>
              <a:t>هل نشر المؤلف مقالات فى مؤلفات أو مجلات أكاديمية أو مُحَكَمة؟</a:t>
            </a:r>
          </a:p>
          <a:p>
            <a:pPr marL="469900" lvl="0" indent="-342900" algn="r" rtl="1">
              <a:lnSpc>
                <a:spcPct val="150000"/>
              </a:lnSpc>
              <a:spcBef>
                <a:spcPts val="1000"/>
              </a:spcBef>
              <a:spcAft>
                <a:spcPts val="0"/>
              </a:spcAft>
              <a:buClr>
                <a:schemeClr val="bg2"/>
              </a:buClr>
              <a:buSzPts val="2220"/>
              <a:buChar char="●"/>
            </a:pPr>
            <a:r>
              <a:rPr lang="ar-EG" sz="2800" dirty="0">
                <a:solidFill>
                  <a:schemeClr val="bg2"/>
                </a:solidFill>
                <a:latin typeface="Open Sans"/>
                <a:ea typeface="Open Sans"/>
                <a:cs typeface="Open Sans"/>
                <a:sym typeface="Open Sans"/>
              </a:rPr>
              <a:t> هل يقدم المؤلف أو المسؤل عن الموقع معلومات الاتصال والتواصل معه؟</a:t>
            </a:r>
            <a:endParaRPr sz="2800" dirty="0">
              <a:solidFill>
                <a:schemeClr val="bg2"/>
              </a:solidFill>
              <a:latin typeface="Open Sans"/>
              <a:ea typeface="Open Sans"/>
              <a:cs typeface="Open Sans"/>
              <a:sym typeface="Open San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14"/>
          <p:cNvSpPr txBox="1">
            <a:spLocks noGrp="1"/>
          </p:cNvSpPr>
          <p:nvPr>
            <p:ph type="title"/>
          </p:nvPr>
        </p:nvSpPr>
        <p:spPr>
          <a:xfrm>
            <a:off x="0" y="491319"/>
            <a:ext cx="8203474" cy="992734"/>
          </a:xfrm>
          <a:prstGeom prst="rect">
            <a:avLst/>
          </a:prstGeom>
          <a:noFill/>
          <a:ln>
            <a:noFill/>
          </a:ln>
        </p:spPr>
        <p:txBody>
          <a:bodyPr spcFirstLastPara="1" wrap="square" lIns="91425" tIns="45700" rIns="91425" bIns="45700" anchor="t" anchorCtr="0">
            <a:normAutofit/>
          </a:bodyPr>
          <a:lstStyle/>
          <a:p>
            <a:pPr lvl="0" algn="r" rtl="1">
              <a:lnSpc>
                <a:spcPct val="90000"/>
              </a:lnSpc>
              <a:spcBef>
                <a:spcPts val="0"/>
              </a:spcBef>
              <a:spcAft>
                <a:spcPts val="0"/>
              </a:spcAft>
              <a:buClr>
                <a:schemeClr val="dk1"/>
              </a:buClr>
              <a:buSzPts val="3200"/>
            </a:pPr>
            <a:r>
              <a:rPr lang="ar-EG" dirty="0">
                <a:solidFill>
                  <a:srgbClr val="586F7C"/>
                </a:solidFill>
                <a:latin typeface="Open Sans"/>
                <a:ea typeface="Open Sans"/>
                <a:cs typeface="Open Sans"/>
                <a:sym typeface="Open Sans"/>
              </a:rPr>
              <a:t>2</a:t>
            </a:r>
            <a:r>
              <a:rPr lang="en-US" dirty="0">
                <a:solidFill>
                  <a:srgbClr val="586F7C"/>
                </a:solidFill>
                <a:latin typeface="Open Sans"/>
                <a:ea typeface="Open Sans"/>
                <a:cs typeface="Open Sans"/>
                <a:sym typeface="Open Sans"/>
              </a:rPr>
              <a:t>. </a:t>
            </a:r>
            <a:r>
              <a:rPr lang="ar-EG" dirty="0">
                <a:solidFill>
                  <a:srgbClr val="586F7C"/>
                </a:solidFill>
                <a:latin typeface="Open Sans"/>
                <a:ea typeface="Open Sans"/>
                <a:cs typeface="Open Sans"/>
                <a:sym typeface="Open Sans"/>
              </a:rPr>
              <a:t>الدقة</a:t>
            </a:r>
            <a:endParaRPr dirty="0">
              <a:solidFill>
                <a:srgbClr val="586F7C"/>
              </a:solidFill>
              <a:latin typeface="Open Sans"/>
              <a:ea typeface="Open Sans"/>
              <a:cs typeface="Open Sans"/>
              <a:sym typeface="Open Sans"/>
            </a:endParaRPr>
          </a:p>
        </p:txBody>
      </p:sp>
      <p:sp>
        <p:nvSpPr>
          <p:cNvPr id="201" name="Google Shape;201;p14"/>
          <p:cNvSpPr txBox="1">
            <a:spLocks noGrp="1"/>
          </p:cNvSpPr>
          <p:nvPr>
            <p:ph type="body" idx="1"/>
          </p:nvPr>
        </p:nvSpPr>
        <p:spPr>
          <a:xfrm>
            <a:off x="435392" y="1930567"/>
            <a:ext cx="10232608" cy="4255080"/>
          </a:xfrm>
          <a:prstGeom prst="rect">
            <a:avLst/>
          </a:prstGeom>
          <a:noFill/>
          <a:ln>
            <a:noFill/>
          </a:ln>
        </p:spPr>
        <p:txBody>
          <a:bodyPr spcFirstLastPara="1" wrap="square" lIns="91425" tIns="45700" rIns="91425" bIns="45700" anchor="t" anchorCtr="0">
            <a:normAutofit/>
          </a:bodyPr>
          <a:lstStyle/>
          <a:p>
            <a:pPr marL="342900" lvl="0" indent="-342900" algn="r" rtl="1">
              <a:lnSpc>
                <a:spcPct val="150000"/>
              </a:lnSpc>
              <a:spcBef>
                <a:spcPts val="1000"/>
              </a:spcBef>
              <a:spcAft>
                <a:spcPts val="0"/>
              </a:spcAft>
              <a:buClr>
                <a:schemeClr val="bg2"/>
              </a:buClr>
              <a:buSzPts val="2500"/>
              <a:buChar char="●"/>
            </a:pPr>
            <a:r>
              <a:rPr lang="ar-EG" sz="2500" dirty="0">
                <a:solidFill>
                  <a:schemeClr val="bg2"/>
                </a:solidFill>
                <a:latin typeface="Open Sans"/>
                <a:ea typeface="Open Sans"/>
                <a:cs typeface="Open Sans"/>
                <a:sym typeface="Open Sans"/>
              </a:rPr>
              <a:t>هل </a:t>
            </a:r>
            <a:r>
              <a:rPr lang="ar-EG" sz="2800" dirty="0">
                <a:solidFill>
                  <a:schemeClr val="bg2"/>
                </a:solidFill>
                <a:latin typeface="Open Sans"/>
                <a:ea typeface="Open Sans"/>
                <a:cs typeface="Open Sans"/>
                <a:sym typeface="Open Sans"/>
              </a:rPr>
              <a:t>المعلومات المقدمة تستند إلى حقائق مثبتة؟</a:t>
            </a:r>
          </a:p>
          <a:p>
            <a:pPr marL="342900" lvl="0" indent="-342900" algn="r" rtl="1">
              <a:lnSpc>
                <a:spcPct val="150000"/>
              </a:lnSpc>
              <a:spcBef>
                <a:spcPts val="1000"/>
              </a:spcBef>
              <a:spcAft>
                <a:spcPts val="0"/>
              </a:spcAft>
              <a:buClr>
                <a:schemeClr val="bg2"/>
              </a:buClr>
              <a:buSzPts val="2500"/>
              <a:buChar char="●"/>
            </a:pPr>
            <a:r>
              <a:rPr lang="ar-EG" sz="2800" dirty="0">
                <a:solidFill>
                  <a:schemeClr val="bg2"/>
                </a:solidFill>
                <a:latin typeface="Open Sans"/>
                <a:ea typeface="Open Sans"/>
                <a:cs typeface="Open Sans"/>
                <a:sym typeface="Open Sans"/>
              </a:rPr>
              <a:t>هل ن</a:t>
            </a:r>
            <a:r>
              <a:rPr lang="ar-SA" sz="2800" dirty="0">
                <a:solidFill>
                  <a:schemeClr val="bg2"/>
                </a:solidFill>
                <a:latin typeface="Open Sans"/>
                <a:ea typeface="Open Sans"/>
                <a:cs typeface="Open Sans"/>
                <a:sym typeface="Open Sans"/>
              </a:rPr>
              <a:t>ُ</a:t>
            </a:r>
            <a:r>
              <a:rPr lang="ar-EG" sz="2800" dirty="0">
                <a:solidFill>
                  <a:schemeClr val="bg2"/>
                </a:solidFill>
                <a:latin typeface="Open Sans"/>
                <a:ea typeface="Open Sans"/>
                <a:cs typeface="Open Sans"/>
                <a:sym typeface="Open Sans"/>
              </a:rPr>
              <a:t>شر</a:t>
            </a:r>
            <a:r>
              <a:rPr lang="ar-SA" sz="2800" dirty="0">
                <a:solidFill>
                  <a:schemeClr val="bg2"/>
                </a:solidFill>
                <a:latin typeface="Open Sans"/>
                <a:ea typeface="Open Sans"/>
                <a:cs typeface="Open Sans"/>
                <a:sym typeface="Open Sans"/>
              </a:rPr>
              <a:t> في </a:t>
            </a:r>
            <a:r>
              <a:rPr lang="ar-EG" sz="2800" dirty="0">
                <a:solidFill>
                  <a:schemeClr val="bg2"/>
                </a:solidFill>
                <a:latin typeface="Open Sans"/>
                <a:ea typeface="Open Sans"/>
                <a:cs typeface="Open Sans"/>
                <a:sym typeface="Open Sans"/>
              </a:rPr>
              <a:t>مجلة أو مرجع</a:t>
            </a:r>
            <a:r>
              <a:rPr lang="ar-SA" sz="2800" dirty="0">
                <a:solidFill>
                  <a:schemeClr val="bg2"/>
                </a:solidFill>
                <a:latin typeface="Open Sans"/>
                <a:ea typeface="Open Sans"/>
                <a:cs typeface="Open Sans"/>
                <a:sym typeface="Open Sans"/>
              </a:rPr>
              <a:t> أكاديمي أو م</a:t>
            </a:r>
            <a:r>
              <a:rPr lang="ar-EG" sz="2800" dirty="0">
                <a:solidFill>
                  <a:schemeClr val="bg2"/>
                </a:solidFill>
                <a:latin typeface="Open Sans"/>
                <a:ea typeface="Open Sans"/>
                <a:cs typeface="Open Sans"/>
                <a:sym typeface="Open Sans"/>
              </a:rPr>
              <a:t>ُ</a:t>
            </a:r>
            <a:r>
              <a:rPr lang="ar-SA" sz="2800" dirty="0">
                <a:solidFill>
                  <a:schemeClr val="bg2"/>
                </a:solidFill>
                <a:latin typeface="Open Sans"/>
                <a:ea typeface="Open Sans"/>
                <a:cs typeface="Open Sans"/>
                <a:sym typeface="Open Sans"/>
              </a:rPr>
              <a:t>ح</a:t>
            </a:r>
            <a:r>
              <a:rPr lang="ar-EG" sz="2800" dirty="0">
                <a:solidFill>
                  <a:schemeClr val="bg2"/>
                </a:solidFill>
                <a:latin typeface="Open Sans"/>
                <a:ea typeface="Open Sans"/>
                <a:cs typeface="Open Sans"/>
                <a:sym typeface="Open Sans"/>
              </a:rPr>
              <a:t>َ</a:t>
            </a:r>
            <a:r>
              <a:rPr lang="ar-SA" sz="2800" dirty="0">
                <a:solidFill>
                  <a:schemeClr val="bg2"/>
                </a:solidFill>
                <a:latin typeface="Open Sans"/>
                <a:ea typeface="Open Sans"/>
                <a:cs typeface="Open Sans"/>
                <a:sym typeface="Open Sans"/>
              </a:rPr>
              <a:t>كم؟ </a:t>
            </a:r>
            <a:r>
              <a:rPr lang="ar-EG" sz="2800" dirty="0">
                <a:solidFill>
                  <a:schemeClr val="bg2"/>
                </a:solidFill>
                <a:latin typeface="Open Sans"/>
                <a:ea typeface="Open Sans"/>
                <a:cs typeface="Open Sans"/>
                <a:sym typeface="Open Sans"/>
              </a:rPr>
              <a:t> </a:t>
            </a:r>
          </a:p>
          <a:p>
            <a:pPr marL="342900" lvl="0" indent="-342900" algn="r" rtl="1">
              <a:lnSpc>
                <a:spcPct val="150000"/>
              </a:lnSpc>
              <a:spcBef>
                <a:spcPts val="1000"/>
              </a:spcBef>
              <a:spcAft>
                <a:spcPts val="0"/>
              </a:spcAft>
              <a:buClr>
                <a:schemeClr val="bg2"/>
              </a:buClr>
              <a:buSzPts val="2500"/>
              <a:buChar char="●"/>
            </a:pPr>
            <a:r>
              <a:rPr lang="ar-EG" sz="2800" dirty="0">
                <a:solidFill>
                  <a:schemeClr val="bg2"/>
                </a:solidFill>
                <a:latin typeface="Open Sans"/>
                <a:ea typeface="Open Sans"/>
                <a:cs typeface="Open Sans"/>
                <a:sym typeface="Open Sans"/>
              </a:rPr>
              <a:t>هل يمكنك العثور على تاريخ آخر تحديث لها؟</a:t>
            </a:r>
            <a:endParaRPr sz="2800" dirty="0">
              <a:solidFill>
                <a:schemeClr val="bg2"/>
              </a:solidFill>
            </a:endParaRPr>
          </a:p>
          <a:p>
            <a:pPr marL="342900" lvl="0" indent="-342900" algn="r" rtl="1">
              <a:lnSpc>
                <a:spcPct val="150000"/>
              </a:lnSpc>
              <a:spcBef>
                <a:spcPts val="1000"/>
              </a:spcBef>
              <a:spcAft>
                <a:spcPts val="0"/>
              </a:spcAft>
              <a:buClr>
                <a:schemeClr val="bg2"/>
              </a:buClr>
              <a:buSzPts val="2500"/>
              <a:buChar char="●"/>
            </a:pPr>
            <a:r>
              <a:rPr lang="ar-EG" sz="2800" dirty="0">
                <a:solidFill>
                  <a:schemeClr val="bg2"/>
                </a:solidFill>
                <a:latin typeface="Open Sans"/>
                <a:ea typeface="Open Sans"/>
                <a:cs typeface="Open Sans"/>
                <a:sym typeface="Open Sans"/>
              </a:rPr>
              <a:t>هل هناك محرر أو شخص يقوم بالتحقق من المعلومات؟ </a:t>
            </a:r>
          </a:p>
          <a:p>
            <a:pPr marL="342900" lvl="0" indent="-342900" algn="r" rtl="1">
              <a:lnSpc>
                <a:spcPct val="150000"/>
              </a:lnSpc>
              <a:spcBef>
                <a:spcPts val="1000"/>
              </a:spcBef>
              <a:spcAft>
                <a:spcPts val="0"/>
              </a:spcAft>
              <a:buClr>
                <a:schemeClr val="bg2"/>
              </a:buClr>
              <a:buSzPts val="2500"/>
              <a:buChar char="●"/>
            </a:pPr>
            <a:r>
              <a:rPr lang="ar-EG" sz="2800" dirty="0">
                <a:solidFill>
                  <a:schemeClr val="bg2"/>
                </a:solidFill>
                <a:latin typeface="Open Sans"/>
                <a:ea typeface="Open Sans"/>
                <a:cs typeface="Open Sans"/>
                <a:sym typeface="Open Sans"/>
              </a:rPr>
              <a:t>هل الصفحة خالية من الأخطاء الإملائية أو مشاكل أخرى واضحة؟</a:t>
            </a:r>
            <a:endParaRPr sz="2800" dirty="0">
              <a:solidFill>
                <a:schemeClr val="bg2"/>
              </a:solidFill>
            </a:endParaRPr>
          </a:p>
          <a:p>
            <a:pPr marL="0" lvl="0" indent="0" algn="l" rtl="0">
              <a:lnSpc>
                <a:spcPct val="150000"/>
              </a:lnSpc>
              <a:spcBef>
                <a:spcPts val="1000"/>
              </a:spcBef>
              <a:spcAft>
                <a:spcPts val="0"/>
              </a:spcAft>
              <a:buClr>
                <a:schemeClr val="dk1"/>
              </a:buClr>
              <a:buSzPts val="2500"/>
              <a:buNone/>
            </a:pPr>
            <a:endParaRPr sz="2500" dirty="0">
              <a:solidFill>
                <a:schemeClr val="dk1"/>
              </a:solidFill>
              <a:latin typeface="Open Sans"/>
              <a:ea typeface="Open Sans"/>
              <a:cs typeface="Open Sans"/>
              <a:sym typeface="Open San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15"/>
          <p:cNvSpPr txBox="1">
            <a:spLocks noGrp="1"/>
          </p:cNvSpPr>
          <p:nvPr>
            <p:ph type="title"/>
          </p:nvPr>
        </p:nvSpPr>
        <p:spPr>
          <a:xfrm>
            <a:off x="0" y="453113"/>
            <a:ext cx="8151223" cy="1080900"/>
          </a:xfrm>
          <a:prstGeom prst="rect">
            <a:avLst/>
          </a:prstGeom>
          <a:noFill/>
          <a:ln>
            <a:noFill/>
          </a:ln>
        </p:spPr>
        <p:txBody>
          <a:bodyPr spcFirstLastPara="1" wrap="square" lIns="91425" tIns="45700" rIns="91425" bIns="45700" anchor="t" anchorCtr="0">
            <a:normAutofit/>
          </a:bodyPr>
          <a:lstStyle/>
          <a:p>
            <a:pPr marL="0" marR="0" lvl="0" indent="0" algn="r" rtl="1">
              <a:lnSpc>
                <a:spcPct val="90000"/>
              </a:lnSpc>
              <a:spcBef>
                <a:spcPts val="0"/>
              </a:spcBef>
              <a:spcAft>
                <a:spcPts val="0"/>
              </a:spcAft>
              <a:buClr>
                <a:schemeClr val="dk1"/>
              </a:buClr>
              <a:buSzPts val="2880"/>
              <a:buFont typeface="Trebuchet MS"/>
              <a:buNone/>
            </a:pPr>
            <a:r>
              <a:rPr lang="ar-EG" dirty="0">
                <a:solidFill>
                  <a:schemeClr val="bg2"/>
                </a:solidFill>
                <a:latin typeface="Open Sans"/>
                <a:ea typeface="Open Sans"/>
                <a:cs typeface="Open Sans"/>
                <a:sym typeface="Open Sans"/>
              </a:rPr>
              <a:t>3.</a:t>
            </a:r>
            <a:r>
              <a:rPr lang="ar-SA" dirty="0">
                <a:solidFill>
                  <a:schemeClr val="bg2"/>
                </a:solidFill>
                <a:latin typeface="Open Sans"/>
                <a:ea typeface="Open Sans"/>
                <a:cs typeface="Open Sans"/>
                <a:sym typeface="Open Sans"/>
              </a:rPr>
              <a:t>الموضوعية</a:t>
            </a:r>
            <a:endParaRPr dirty="0">
              <a:solidFill>
                <a:schemeClr val="bg2"/>
              </a:solidFill>
              <a:latin typeface="Open Sans"/>
              <a:ea typeface="Open Sans"/>
              <a:cs typeface="Open Sans"/>
              <a:sym typeface="Open Sans"/>
            </a:endParaRPr>
          </a:p>
        </p:txBody>
      </p:sp>
      <p:sp>
        <p:nvSpPr>
          <p:cNvPr id="207" name="Google Shape;207;p15"/>
          <p:cNvSpPr txBox="1">
            <a:spLocks noGrp="1"/>
          </p:cNvSpPr>
          <p:nvPr>
            <p:ph type="body" idx="1"/>
          </p:nvPr>
        </p:nvSpPr>
        <p:spPr>
          <a:xfrm>
            <a:off x="680320" y="1777688"/>
            <a:ext cx="10489703" cy="4923363"/>
          </a:xfrm>
          <a:prstGeom prst="rect">
            <a:avLst/>
          </a:prstGeom>
          <a:noFill/>
          <a:ln>
            <a:noFill/>
          </a:ln>
        </p:spPr>
        <p:txBody>
          <a:bodyPr spcFirstLastPara="1" wrap="square" lIns="91425" tIns="45700" rIns="91425" bIns="45700" anchor="t" anchorCtr="0">
            <a:noAutofit/>
          </a:bodyPr>
          <a:lstStyle/>
          <a:p>
            <a:pPr marL="469900" lvl="0" indent="-342900" algn="r" rtl="1">
              <a:lnSpc>
                <a:spcPct val="150000"/>
              </a:lnSpc>
              <a:spcBef>
                <a:spcPts val="1000"/>
              </a:spcBef>
              <a:spcAft>
                <a:spcPts val="0"/>
              </a:spcAft>
              <a:buClr>
                <a:schemeClr val="bg2"/>
              </a:buClr>
              <a:buSzPts val="2300"/>
              <a:buChar char="●"/>
            </a:pPr>
            <a:r>
              <a:rPr lang="ar-EG" sz="2300" dirty="0">
                <a:solidFill>
                  <a:schemeClr val="bg2"/>
                </a:solidFill>
                <a:latin typeface="Open Sans"/>
                <a:ea typeface="Open Sans"/>
                <a:cs typeface="Open Sans"/>
                <a:sym typeface="Open Sans"/>
              </a:rPr>
              <a:t>ما مدى </a:t>
            </a:r>
            <a:r>
              <a:rPr lang="ar-EG" sz="2800" dirty="0">
                <a:solidFill>
                  <a:schemeClr val="bg2"/>
                </a:solidFill>
                <a:latin typeface="Open Sans"/>
                <a:ea typeface="Open Sans"/>
                <a:cs typeface="Open Sans"/>
                <a:sym typeface="Open Sans"/>
              </a:rPr>
              <a:t>موضوعية المعلومات المقدمة؟</a:t>
            </a:r>
          </a:p>
          <a:p>
            <a:pPr marL="469900" lvl="0" indent="-342900" algn="r" rtl="1">
              <a:lnSpc>
                <a:spcPct val="150000"/>
              </a:lnSpc>
              <a:spcBef>
                <a:spcPts val="1000"/>
              </a:spcBef>
              <a:spcAft>
                <a:spcPts val="0"/>
              </a:spcAft>
              <a:buClr>
                <a:schemeClr val="bg2"/>
              </a:buClr>
              <a:buSzPts val="2300"/>
              <a:buChar char="●"/>
            </a:pPr>
            <a:r>
              <a:rPr lang="ar-EG" sz="2800" dirty="0">
                <a:solidFill>
                  <a:schemeClr val="bg2"/>
                </a:solidFill>
                <a:latin typeface="Open Sans"/>
                <a:ea typeface="Open Sans"/>
                <a:cs typeface="Open Sans"/>
                <a:sym typeface="Open Sans"/>
              </a:rPr>
              <a:t>ماذا تعرف عمن قام بنشر المعلومات؟</a:t>
            </a:r>
          </a:p>
          <a:p>
            <a:pPr marL="469900" lvl="0" indent="-342900" algn="r" rtl="1">
              <a:lnSpc>
                <a:spcPct val="150000"/>
              </a:lnSpc>
              <a:spcBef>
                <a:spcPts val="1000"/>
              </a:spcBef>
              <a:spcAft>
                <a:spcPts val="0"/>
              </a:spcAft>
              <a:buClr>
                <a:schemeClr val="bg2"/>
              </a:buClr>
              <a:buSzPts val="2300"/>
              <a:buChar char="●"/>
            </a:pPr>
            <a:r>
              <a:rPr lang="ar-EG" sz="2800" dirty="0">
                <a:solidFill>
                  <a:schemeClr val="bg2"/>
                </a:solidFill>
                <a:latin typeface="Open Sans"/>
                <a:ea typeface="Open Sans"/>
              </a:rPr>
              <a:t>هل</a:t>
            </a:r>
            <a:r>
              <a:rPr lang="ar-EG" sz="2800" dirty="0">
                <a:solidFill>
                  <a:schemeClr val="bg2"/>
                </a:solidFill>
              </a:rPr>
              <a:t> </a:t>
            </a:r>
            <a:r>
              <a:rPr lang="ar-EG" sz="2800" dirty="0">
                <a:solidFill>
                  <a:schemeClr val="bg2"/>
                </a:solidFill>
                <a:latin typeface="Open Sans"/>
                <a:ea typeface="Open Sans"/>
              </a:rPr>
              <a:t>هناك وجهة نظر سياسية أو اجتماعية أو تجارية خلف المعلومات المقدمة؟</a:t>
            </a:r>
          </a:p>
          <a:p>
            <a:pPr marL="469900" lvl="0" indent="-342900" algn="r" rtl="1">
              <a:lnSpc>
                <a:spcPct val="150000"/>
              </a:lnSpc>
              <a:spcBef>
                <a:spcPts val="1000"/>
              </a:spcBef>
              <a:spcAft>
                <a:spcPts val="0"/>
              </a:spcAft>
              <a:buClr>
                <a:schemeClr val="bg2"/>
              </a:buClr>
              <a:buSzPts val="2300"/>
              <a:buChar char="●"/>
            </a:pPr>
            <a:r>
              <a:rPr lang="ar-EG" sz="2800" dirty="0">
                <a:solidFill>
                  <a:schemeClr val="bg2"/>
                </a:solidFill>
                <a:latin typeface="Open Sans"/>
                <a:ea typeface="Open Sans"/>
                <a:sym typeface="Open Sans"/>
              </a:rPr>
              <a:t>هل تحاول المعلومات الاعلام أو الاقناع بطريقة غير مناسبة؟</a:t>
            </a:r>
          </a:p>
          <a:p>
            <a:pPr marL="469900" lvl="0" indent="-342900" algn="r" rtl="1">
              <a:lnSpc>
                <a:spcPct val="150000"/>
              </a:lnSpc>
              <a:spcBef>
                <a:spcPts val="1000"/>
              </a:spcBef>
              <a:spcAft>
                <a:spcPts val="0"/>
              </a:spcAft>
              <a:buClr>
                <a:schemeClr val="bg2"/>
              </a:buClr>
              <a:buSzPts val="2300"/>
              <a:buChar char="●"/>
            </a:pPr>
            <a:r>
              <a:rPr lang="ar-EG" sz="2800" dirty="0">
                <a:solidFill>
                  <a:schemeClr val="bg2"/>
                </a:solidFill>
                <a:latin typeface="Open Sans"/>
                <a:ea typeface="Open Sans"/>
                <a:sym typeface="Open Sans"/>
              </a:rPr>
              <a:t>ما مدى توازن المعلومات المعروضة مع وجهات النظر المتعارضة؟</a:t>
            </a:r>
          </a:p>
          <a:p>
            <a:pPr marL="469900" lvl="0" indent="-342900" algn="r" rtl="1">
              <a:lnSpc>
                <a:spcPct val="150000"/>
              </a:lnSpc>
              <a:spcBef>
                <a:spcPts val="1000"/>
              </a:spcBef>
              <a:spcAft>
                <a:spcPts val="0"/>
              </a:spcAft>
              <a:buClr>
                <a:schemeClr val="bg2"/>
              </a:buClr>
              <a:buSzPts val="2300"/>
              <a:buChar char="●"/>
            </a:pPr>
            <a:r>
              <a:rPr lang="ar-EG" sz="2800" dirty="0">
                <a:solidFill>
                  <a:schemeClr val="bg2"/>
                </a:solidFill>
                <a:latin typeface="Open Sans"/>
                <a:ea typeface="Open Sans"/>
                <a:sym typeface="Open Sans"/>
              </a:rPr>
              <a:t>ما هي نبرة اللغة المستخدمة (غاضبة ، ساخرة ، انفعالية ، موضوعية)؟</a:t>
            </a:r>
            <a:endParaRPr sz="2800" dirty="0">
              <a:solidFill>
                <a:schemeClr val="bg2"/>
              </a:solidFill>
              <a:latin typeface="Open Sans"/>
              <a:ea typeface="Open Sans"/>
              <a:sym typeface="Open San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16"/>
          <p:cNvSpPr txBox="1">
            <a:spLocks noGrp="1"/>
          </p:cNvSpPr>
          <p:nvPr>
            <p:ph type="title"/>
          </p:nvPr>
        </p:nvSpPr>
        <p:spPr>
          <a:xfrm>
            <a:off x="0" y="559557"/>
            <a:ext cx="7994469" cy="961103"/>
          </a:xfrm>
          <a:prstGeom prst="rect">
            <a:avLst/>
          </a:prstGeom>
          <a:noFill/>
          <a:ln>
            <a:noFill/>
          </a:ln>
        </p:spPr>
        <p:txBody>
          <a:bodyPr spcFirstLastPara="1" wrap="square" lIns="91425" tIns="45700" rIns="91425" bIns="45700" anchor="t" anchorCtr="0">
            <a:normAutofit/>
          </a:bodyPr>
          <a:lstStyle/>
          <a:p>
            <a:pPr marL="0" lvl="0" indent="0" algn="r" rtl="1">
              <a:lnSpc>
                <a:spcPct val="90000"/>
              </a:lnSpc>
              <a:spcBef>
                <a:spcPts val="0"/>
              </a:spcBef>
              <a:spcAft>
                <a:spcPts val="0"/>
              </a:spcAft>
              <a:buClr>
                <a:schemeClr val="dk1"/>
              </a:buClr>
              <a:buSzPts val="3200"/>
              <a:buNone/>
            </a:pPr>
            <a:r>
              <a:rPr lang="en-US" dirty="0">
                <a:solidFill>
                  <a:srgbClr val="586F7C"/>
                </a:solidFill>
                <a:latin typeface="Open Sans"/>
                <a:ea typeface="Open Sans"/>
                <a:cs typeface="Open Sans"/>
                <a:sym typeface="Open Sans"/>
              </a:rPr>
              <a:t>. 4 </a:t>
            </a:r>
            <a:r>
              <a:rPr lang="ar-EG" dirty="0">
                <a:solidFill>
                  <a:srgbClr val="586F7C"/>
                </a:solidFill>
                <a:latin typeface="Open Sans"/>
                <a:ea typeface="Open Sans"/>
                <a:cs typeface="Open Sans"/>
                <a:sym typeface="Open Sans"/>
              </a:rPr>
              <a:t>التغطية</a:t>
            </a:r>
            <a:endParaRPr dirty="0">
              <a:solidFill>
                <a:srgbClr val="586F7C"/>
              </a:solidFill>
              <a:latin typeface="Open Sans"/>
              <a:ea typeface="Open Sans"/>
              <a:cs typeface="Open Sans"/>
              <a:sym typeface="Open Sans"/>
            </a:endParaRPr>
          </a:p>
        </p:txBody>
      </p:sp>
      <p:sp>
        <p:nvSpPr>
          <p:cNvPr id="215" name="Google Shape;215;p16"/>
          <p:cNvSpPr txBox="1">
            <a:spLocks noGrp="1"/>
          </p:cNvSpPr>
          <p:nvPr>
            <p:ph type="body" idx="1"/>
          </p:nvPr>
        </p:nvSpPr>
        <p:spPr>
          <a:xfrm>
            <a:off x="429308" y="1816919"/>
            <a:ext cx="10794504" cy="4761302"/>
          </a:xfrm>
          <a:prstGeom prst="rect">
            <a:avLst/>
          </a:prstGeom>
          <a:noFill/>
          <a:ln>
            <a:noFill/>
          </a:ln>
        </p:spPr>
        <p:txBody>
          <a:bodyPr spcFirstLastPara="1" wrap="square" lIns="91425" tIns="45700" rIns="91425" bIns="45700" anchor="t" anchorCtr="0">
            <a:noAutofit/>
          </a:bodyPr>
          <a:lstStyle/>
          <a:p>
            <a:pPr marL="469900" lvl="0" indent="-342900" algn="r" rtl="1">
              <a:lnSpc>
                <a:spcPct val="150000"/>
              </a:lnSpc>
              <a:spcBef>
                <a:spcPts val="1000"/>
              </a:spcBef>
              <a:spcAft>
                <a:spcPts val="0"/>
              </a:spcAft>
              <a:buClr>
                <a:schemeClr val="bg2"/>
              </a:buClr>
              <a:buSzPts val="2500"/>
              <a:buChar char="●"/>
            </a:pPr>
            <a:r>
              <a:rPr lang="ar-EG" sz="2500" dirty="0">
                <a:solidFill>
                  <a:schemeClr val="bg2"/>
                </a:solidFill>
                <a:latin typeface="Open Sans"/>
                <a:ea typeface="Open Sans"/>
                <a:cs typeface="Open Sans"/>
                <a:sym typeface="Open Sans"/>
              </a:rPr>
              <a:t>هل المعلومات </a:t>
            </a:r>
            <a:r>
              <a:rPr lang="ar-EG" sz="2800" dirty="0">
                <a:solidFill>
                  <a:schemeClr val="bg2"/>
                </a:solidFill>
                <a:latin typeface="Open Sans"/>
                <a:ea typeface="Open Sans"/>
                <a:cs typeface="Open Sans"/>
                <a:sym typeface="Open Sans"/>
              </a:rPr>
              <a:t>المغطاة تلبي احتياجاتك؟</a:t>
            </a:r>
          </a:p>
          <a:p>
            <a:pPr marL="469900" lvl="0" indent="-342900" algn="r" rtl="1">
              <a:lnSpc>
                <a:spcPct val="150000"/>
              </a:lnSpc>
              <a:spcBef>
                <a:spcPts val="1000"/>
              </a:spcBef>
              <a:spcAft>
                <a:spcPts val="0"/>
              </a:spcAft>
              <a:buClr>
                <a:schemeClr val="bg2"/>
              </a:buClr>
              <a:buSzPts val="2500"/>
              <a:buChar char="●"/>
            </a:pPr>
            <a:r>
              <a:rPr lang="ar-EG" sz="2800" dirty="0">
                <a:solidFill>
                  <a:schemeClr val="bg2"/>
                </a:solidFill>
                <a:latin typeface="Open Sans"/>
                <a:ea typeface="Open Sans"/>
                <a:cs typeface="Open Sans"/>
                <a:sym typeface="Open Sans"/>
              </a:rPr>
              <a:t>هل التغطية أساسية أم شاملة؟</a:t>
            </a:r>
            <a:endParaRPr lang="ar-EG" sz="2800" dirty="0">
              <a:solidFill>
                <a:schemeClr val="bg2"/>
              </a:solidFill>
            </a:endParaRPr>
          </a:p>
          <a:p>
            <a:pPr marL="469900" lvl="0" indent="-342900" algn="r" rtl="1">
              <a:lnSpc>
                <a:spcPct val="150000"/>
              </a:lnSpc>
              <a:spcBef>
                <a:spcPts val="1000"/>
              </a:spcBef>
              <a:spcAft>
                <a:spcPts val="0"/>
              </a:spcAft>
              <a:buClr>
                <a:schemeClr val="bg2"/>
              </a:buClr>
              <a:buSzPts val="2500"/>
              <a:buChar char="●"/>
            </a:pPr>
            <a:r>
              <a:rPr lang="ar-EG" sz="2800" dirty="0">
                <a:solidFill>
                  <a:schemeClr val="bg2"/>
                </a:solidFill>
                <a:latin typeface="Open Sans"/>
                <a:ea typeface="Open Sans"/>
                <a:cs typeface="Open Sans"/>
                <a:sym typeface="Open Sans"/>
              </a:rPr>
              <a:t>هل يوجد رابط "نبذة عنا" </a:t>
            </a:r>
            <a:r>
              <a:rPr lang="en-US" sz="2800" dirty="0">
                <a:solidFill>
                  <a:schemeClr val="bg2"/>
                </a:solidFill>
                <a:latin typeface="Open Sans"/>
                <a:ea typeface="Open Sans"/>
                <a:cs typeface="Open Sans"/>
                <a:sym typeface="Open Sans"/>
              </a:rPr>
              <a:t> </a:t>
            </a:r>
            <a:r>
              <a:rPr lang="en-US" dirty="0">
                <a:solidFill>
                  <a:schemeClr val="bg2"/>
                </a:solidFill>
                <a:latin typeface="Open Sans"/>
                <a:ea typeface="Open Sans"/>
                <a:cs typeface="Open Sans"/>
                <a:sym typeface="Open Sans"/>
              </a:rPr>
              <a:t>About Us</a:t>
            </a:r>
            <a:r>
              <a:rPr lang="ar-EG" sz="2800" dirty="0">
                <a:solidFill>
                  <a:schemeClr val="bg2"/>
                </a:solidFill>
                <a:latin typeface="Open Sans"/>
                <a:ea typeface="Open Sans"/>
                <a:cs typeface="Open Sans"/>
                <a:sym typeface="Open Sans"/>
              </a:rPr>
              <a:t>يشرح موضوع الصفحة أو مصدر المعلومات؟</a:t>
            </a:r>
            <a:endParaRPr lang="en-US" sz="2800" dirty="0">
              <a:solidFill>
                <a:schemeClr val="bg2"/>
              </a:solidFill>
              <a:latin typeface="Open Sans"/>
              <a:ea typeface="Open Sans"/>
              <a:cs typeface="Open Sans"/>
              <a:sym typeface="Open Sans"/>
            </a:endParaRPr>
          </a:p>
          <a:p>
            <a:pPr marL="469900" lvl="0" indent="-342900" algn="r" rtl="1">
              <a:lnSpc>
                <a:spcPct val="150000"/>
              </a:lnSpc>
              <a:spcBef>
                <a:spcPts val="1000"/>
              </a:spcBef>
              <a:spcAft>
                <a:spcPts val="0"/>
              </a:spcAft>
              <a:buClr>
                <a:schemeClr val="bg2"/>
              </a:buClr>
              <a:buSzPts val="2500"/>
              <a:buChar char="●"/>
            </a:pPr>
            <a:r>
              <a:rPr lang="ar-EG" sz="2800" dirty="0">
                <a:solidFill>
                  <a:schemeClr val="bg2"/>
                </a:solidFill>
                <a:latin typeface="Open Sans"/>
                <a:ea typeface="Open Sans"/>
                <a:cs typeface="Open Sans"/>
                <a:sym typeface="Open Sans"/>
              </a:rPr>
              <a:t>هل المعلومات ذات صلة بموضوعك؟</a:t>
            </a:r>
            <a:endParaRPr lang="en-US" sz="2800" dirty="0">
              <a:solidFill>
                <a:schemeClr val="bg2"/>
              </a:solidFill>
            </a:endParaRPr>
          </a:p>
          <a:p>
            <a:pPr marL="469900" lvl="0" indent="-342900" algn="r" rtl="1">
              <a:lnSpc>
                <a:spcPct val="150000"/>
              </a:lnSpc>
              <a:spcBef>
                <a:spcPts val="1000"/>
              </a:spcBef>
              <a:spcAft>
                <a:spcPts val="0"/>
              </a:spcAft>
              <a:buClr>
                <a:schemeClr val="bg2"/>
              </a:buClr>
              <a:buSzPts val="2500"/>
              <a:buChar char="●"/>
            </a:pPr>
            <a:r>
              <a:rPr lang="ar-EG" sz="2800" dirty="0">
                <a:solidFill>
                  <a:schemeClr val="bg2"/>
                </a:solidFill>
                <a:latin typeface="Open Sans"/>
                <a:ea typeface="Open Sans"/>
                <a:cs typeface="Open Sans"/>
                <a:sym typeface="Open Sans"/>
              </a:rPr>
              <a:t>هل تحتوي هذه الصفحة على معلومات غير موجودة في مكان آخر؟</a:t>
            </a:r>
            <a:endParaRPr lang="en-US" sz="2800" dirty="0">
              <a:solidFill>
                <a:schemeClr val="bg2"/>
              </a:solidFill>
              <a:latin typeface="Open Sans"/>
              <a:ea typeface="Open Sans"/>
              <a:cs typeface="Open Sans"/>
              <a:sym typeface="Open Sans"/>
            </a:endParaRPr>
          </a:p>
          <a:p>
            <a:pPr marL="469900" lvl="0" indent="-342900" algn="r" rtl="1">
              <a:lnSpc>
                <a:spcPct val="150000"/>
              </a:lnSpc>
              <a:spcBef>
                <a:spcPts val="1000"/>
              </a:spcBef>
              <a:spcAft>
                <a:spcPts val="0"/>
              </a:spcAft>
              <a:buClr>
                <a:schemeClr val="bg2"/>
              </a:buClr>
              <a:buSzPts val="2500"/>
              <a:buChar char="●"/>
            </a:pPr>
            <a:r>
              <a:rPr lang="ar-EG" sz="2800" dirty="0">
                <a:solidFill>
                  <a:schemeClr val="bg2"/>
                </a:solidFill>
                <a:latin typeface="Open Sans"/>
                <a:ea typeface="Open Sans"/>
                <a:cs typeface="Open Sans"/>
                <a:sym typeface="Open Sans"/>
              </a:rPr>
              <a:t>ما مدى عمق المادة</a:t>
            </a:r>
            <a:r>
              <a:rPr lang="ar-SA" sz="2800" dirty="0">
                <a:solidFill>
                  <a:schemeClr val="bg2"/>
                </a:solidFill>
                <a:latin typeface="Open Sans"/>
                <a:ea typeface="Open Sans"/>
                <a:cs typeface="Open Sans"/>
                <a:sym typeface="Open Sans"/>
              </a:rPr>
              <a:t> العلمية</a:t>
            </a:r>
            <a:r>
              <a:rPr lang="ar-EG" sz="2800" dirty="0">
                <a:solidFill>
                  <a:schemeClr val="bg2"/>
                </a:solidFill>
                <a:latin typeface="Open Sans"/>
                <a:ea typeface="Open Sans"/>
                <a:cs typeface="Open Sans"/>
                <a:sym typeface="Open Sans"/>
              </a:rPr>
              <a:t>؟</a:t>
            </a:r>
            <a:endParaRPr lang="en-US" sz="2800" dirty="0">
              <a:solidFill>
                <a:schemeClr val="bg2"/>
              </a:solidFill>
              <a:latin typeface="Open Sans"/>
              <a:ea typeface="Open Sans"/>
              <a:cs typeface="Open Sans"/>
              <a:sym typeface="Open San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g727b3dbef2_0_57"/>
          <p:cNvSpPr txBox="1">
            <a:spLocks noGrp="1"/>
          </p:cNvSpPr>
          <p:nvPr>
            <p:ph type="title"/>
          </p:nvPr>
        </p:nvSpPr>
        <p:spPr>
          <a:xfrm>
            <a:off x="0" y="586853"/>
            <a:ext cx="7994400" cy="933807"/>
          </a:xfrm>
          <a:prstGeom prst="rect">
            <a:avLst/>
          </a:prstGeom>
          <a:noFill/>
          <a:ln>
            <a:noFill/>
          </a:ln>
        </p:spPr>
        <p:txBody>
          <a:bodyPr spcFirstLastPara="1" wrap="square" lIns="91425" tIns="45700" rIns="91425" bIns="45700" anchor="t" anchorCtr="0">
            <a:noAutofit/>
          </a:bodyPr>
          <a:lstStyle/>
          <a:p>
            <a:pPr marL="0" lvl="0" indent="0" algn="r" rtl="1">
              <a:lnSpc>
                <a:spcPct val="90000"/>
              </a:lnSpc>
              <a:spcBef>
                <a:spcPts val="0"/>
              </a:spcBef>
              <a:spcAft>
                <a:spcPts val="0"/>
              </a:spcAft>
              <a:buClr>
                <a:schemeClr val="dk1"/>
              </a:buClr>
              <a:buSzPts val="3200"/>
              <a:buFont typeface="Trebuchet MS"/>
              <a:buNone/>
            </a:pPr>
            <a:r>
              <a:rPr lang="ar-EG" sz="3400" dirty="0">
                <a:solidFill>
                  <a:srgbClr val="586F7C"/>
                </a:solidFill>
                <a:latin typeface="Open Sans"/>
                <a:ea typeface="Open Sans"/>
                <a:cs typeface="Open Sans"/>
                <a:sym typeface="Open Sans"/>
              </a:rPr>
              <a:t>5.</a:t>
            </a:r>
            <a:r>
              <a:rPr lang="ar-SA" sz="3400" dirty="0">
                <a:solidFill>
                  <a:schemeClr val="bg2"/>
                </a:solidFill>
                <a:latin typeface="Open Sans"/>
                <a:ea typeface="Open Sans"/>
                <a:cs typeface="Open Sans"/>
                <a:sym typeface="Open Sans"/>
              </a:rPr>
              <a:t>الحداثة</a:t>
            </a:r>
            <a:endParaRPr sz="3400" dirty="0">
              <a:solidFill>
                <a:schemeClr val="bg2"/>
              </a:solidFill>
              <a:latin typeface="Open Sans"/>
              <a:ea typeface="Open Sans"/>
              <a:cs typeface="Open Sans"/>
              <a:sym typeface="Open Sans"/>
            </a:endParaRPr>
          </a:p>
        </p:txBody>
      </p:sp>
      <p:sp>
        <p:nvSpPr>
          <p:cNvPr id="222" name="Google Shape;222;g727b3dbef2_0_57"/>
          <p:cNvSpPr txBox="1">
            <a:spLocks noGrp="1"/>
          </p:cNvSpPr>
          <p:nvPr>
            <p:ph type="body" idx="1"/>
          </p:nvPr>
        </p:nvSpPr>
        <p:spPr>
          <a:xfrm>
            <a:off x="554815" y="1978284"/>
            <a:ext cx="9923400" cy="4095900"/>
          </a:xfrm>
          <a:prstGeom prst="rect">
            <a:avLst/>
          </a:prstGeom>
          <a:noFill/>
          <a:ln>
            <a:noFill/>
          </a:ln>
        </p:spPr>
        <p:txBody>
          <a:bodyPr spcFirstLastPara="1" wrap="square" lIns="91425" tIns="45700" rIns="91425" bIns="45700" anchor="t" anchorCtr="0">
            <a:noAutofit/>
          </a:bodyPr>
          <a:lstStyle/>
          <a:p>
            <a:pPr marL="469900" lvl="0" indent="-342900" algn="r" rtl="1">
              <a:lnSpc>
                <a:spcPct val="200000"/>
              </a:lnSpc>
              <a:spcBef>
                <a:spcPts val="1000"/>
              </a:spcBef>
              <a:spcAft>
                <a:spcPts val="0"/>
              </a:spcAft>
              <a:buClr>
                <a:schemeClr val="bg2"/>
              </a:buClr>
              <a:buSzPts val="2500"/>
              <a:buChar char="●"/>
            </a:pPr>
            <a:r>
              <a:rPr lang="ar-EG" sz="2800" dirty="0">
                <a:solidFill>
                  <a:schemeClr val="bg2"/>
                </a:solidFill>
                <a:latin typeface="Open Sans"/>
                <a:ea typeface="Open Sans"/>
                <a:cs typeface="Open Sans"/>
                <a:sym typeface="Open Sans"/>
              </a:rPr>
              <a:t>متى ن</a:t>
            </a:r>
            <a:r>
              <a:rPr lang="ar-SA" sz="2800" dirty="0">
                <a:solidFill>
                  <a:schemeClr val="bg2"/>
                </a:solidFill>
                <a:latin typeface="Open Sans"/>
                <a:ea typeface="Open Sans"/>
                <a:cs typeface="Open Sans"/>
                <a:sym typeface="Open Sans"/>
              </a:rPr>
              <a:t>ُ</a:t>
            </a:r>
            <a:r>
              <a:rPr lang="ar-EG" sz="2800" dirty="0">
                <a:solidFill>
                  <a:schemeClr val="bg2"/>
                </a:solidFill>
                <a:latin typeface="Open Sans"/>
                <a:ea typeface="Open Sans"/>
                <a:cs typeface="Open Sans"/>
                <a:sym typeface="Open Sans"/>
              </a:rPr>
              <a:t>شر</a:t>
            </a:r>
            <a:r>
              <a:rPr lang="ar-SA" sz="2800" dirty="0">
                <a:solidFill>
                  <a:schemeClr val="bg2"/>
                </a:solidFill>
                <a:latin typeface="Open Sans"/>
                <a:ea typeface="Open Sans"/>
                <a:cs typeface="Open Sans"/>
                <a:sym typeface="Open Sans"/>
              </a:rPr>
              <a:t>ت</a:t>
            </a:r>
            <a:r>
              <a:rPr lang="ar-EG" sz="2800" dirty="0">
                <a:solidFill>
                  <a:schemeClr val="bg2"/>
                </a:solidFill>
                <a:latin typeface="Open Sans"/>
                <a:ea typeface="Open Sans"/>
                <a:cs typeface="Open Sans"/>
                <a:sym typeface="Open Sans"/>
              </a:rPr>
              <a:t> المعلومات؟</a:t>
            </a:r>
          </a:p>
          <a:p>
            <a:pPr marL="469900" lvl="0" indent="-342900" algn="r" rtl="1">
              <a:lnSpc>
                <a:spcPct val="200000"/>
              </a:lnSpc>
              <a:spcBef>
                <a:spcPts val="1000"/>
              </a:spcBef>
              <a:spcAft>
                <a:spcPts val="0"/>
              </a:spcAft>
              <a:buClr>
                <a:schemeClr val="bg2"/>
              </a:buClr>
              <a:buSzPts val="2500"/>
              <a:buChar char="●"/>
            </a:pPr>
            <a:r>
              <a:rPr lang="ar-EG" sz="2800" dirty="0">
                <a:solidFill>
                  <a:schemeClr val="bg2"/>
                </a:solidFill>
                <a:latin typeface="Open Sans"/>
                <a:ea typeface="Open Sans"/>
                <a:cs typeface="Open Sans"/>
                <a:sym typeface="Open Sans"/>
              </a:rPr>
              <a:t>متى </a:t>
            </a:r>
            <a:r>
              <a:rPr lang="ar-SA" sz="2800" dirty="0">
                <a:solidFill>
                  <a:schemeClr val="bg2"/>
                </a:solidFill>
                <a:latin typeface="Open Sans"/>
                <a:ea typeface="Open Sans"/>
                <a:cs typeface="Open Sans"/>
                <a:sym typeface="Open Sans"/>
              </a:rPr>
              <a:t>حُد</a:t>
            </a:r>
            <a:r>
              <a:rPr lang="ar-EG" sz="2800" dirty="0">
                <a:solidFill>
                  <a:schemeClr val="bg2"/>
                </a:solidFill>
                <a:latin typeface="Open Sans"/>
                <a:ea typeface="Open Sans"/>
                <a:cs typeface="Open Sans"/>
                <a:sym typeface="Open Sans"/>
              </a:rPr>
              <a:t>ِ</a:t>
            </a:r>
            <a:r>
              <a:rPr lang="ar-SA" sz="2800" dirty="0">
                <a:solidFill>
                  <a:schemeClr val="bg2"/>
                </a:solidFill>
                <a:latin typeface="Open Sans"/>
                <a:ea typeface="Open Sans"/>
                <a:cs typeface="Open Sans"/>
                <a:sym typeface="Open Sans"/>
              </a:rPr>
              <a:t>ث</a:t>
            </a:r>
            <a:r>
              <a:rPr lang="ar-EG" sz="2800" dirty="0">
                <a:solidFill>
                  <a:schemeClr val="bg2"/>
                </a:solidFill>
                <a:latin typeface="Open Sans"/>
                <a:ea typeface="Open Sans"/>
                <a:cs typeface="Open Sans"/>
                <a:sym typeface="Open Sans"/>
              </a:rPr>
              <a:t> الموقع </a:t>
            </a:r>
            <a:r>
              <a:rPr lang="ar-SA" sz="2800" dirty="0">
                <a:solidFill>
                  <a:schemeClr val="bg2"/>
                </a:solidFill>
                <a:latin typeface="Open Sans"/>
                <a:ea typeface="Open Sans"/>
                <a:cs typeface="Open Sans"/>
                <a:sym typeface="Open Sans"/>
              </a:rPr>
              <a:t>الإلكتروني </a:t>
            </a:r>
            <a:r>
              <a:rPr lang="ar-EG" sz="2800" dirty="0">
                <a:solidFill>
                  <a:schemeClr val="bg2"/>
                </a:solidFill>
                <a:latin typeface="Open Sans"/>
                <a:ea typeface="Open Sans"/>
                <a:cs typeface="Open Sans"/>
                <a:sym typeface="Open Sans"/>
              </a:rPr>
              <a:t>آخر مرة؟</a:t>
            </a:r>
            <a:endParaRPr sz="2800" dirty="0">
              <a:solidFill>
                <a:schemeClr val="bg2"/>
              </a:solidFill>
            </a:endParaRPr>
          </a:p>
          <a:p>
            <a:pPr marL="469900" lvl="0" indent="-342900" algn="r" rtl="1">
              <a:lnSpc>
                <a:spcPct val="200000"/>
              </a:lnSpc>
              <a:spcBef>
                <a:spcPts val="1000"/>
              </a:spcBef>
              <a:spcAft>
                <a:spcPts val="0"/>
              </a:spcAft>
              <a:buClr>
                <a:schemeClr val="bg2"/>
              </a:buClr>
              <a:buSzPts val="2500"/>
              <a:buChar char="●"/>
            </a:pPr>
            <a:r>
              <a:rPr lang="ar-EG" sz="2800" dirty="0">
                <a:solidFill>
                  <a:schemeClr val="bg2"/>
                </a:solidFill>
                <a:latin typeface="Open Sans"/>
                <a:ea typeface="Open Sans"/>
                <a:cs typeface="Open Sans"/>
                <a:sym typeface="Open Sans"/>
              </a:rPr>
              <a:t>هل التوقيت مهم لاحتياجاتك من المعلومات؟</a:t>
            </a:r>
          </a:p>
          <a:p>
            <a:pPr marL="469900" lvl="0" indent="-342900" algn="r" rtl="1">
              <a:lnSpc>
                <a:spcPct val="200000"/>
              </a:lnSpc>
              <a:spcBef>
                <a:spcPts val="1000"/>
              </a:spcBef>
              <a:spcAft>
                <a:spcPts val="0"/>
              </a:spcAft>
              <a:buClr>
                <a:schemeClr val="bg2"/>
              </a:buClr>
              <a:buSzPts val="2500"/>
              <a:buChar char="●"/>
            </a:pPr>
            <a:r>
              <a:rPr lang="ar-EG" sz="2800" dirty="0">
                <a:solidFill>
                  <a:schemeClr val="bg2"/>
                </a:solidFill>
                <a:latin typeface="Open Sans"/>
                <a:ea typeface="Open Sans"/>
                <a:cs typeface="Open Sans"/>
                <a:sym typeface="Open Sans"/>
              </a:rPr>
              <a:t>هل الروابط مُحَدَثة تشير إلى صفحات موجودة؟</a:t>
            </a:r>
            <a:endParaRPr sz="2800" dirty="0">
              <a:solidFill>
                <a:schemeClr val="bg2"/>
              </a:solidFill>
            </a:endParaRPr>
          </a:p>
          <a:p>
            <a:pPr marL="469900" lvl="0" indent="-184150" algn="l" rtl="0">
              <a:lnSpc>
                <a:spcPct val="200000"/>
              </a:lnSpc>
              <a:spcBef>
                <a:spcPts val="1000"/>
              </a:spcBef>
              <a:spcAft>
                <a:spcPts val="0"/>
              </a:spcAft>
              <a:buClr>
                <a:schemeClr val="dk1"/>
              </a:buClr>
              <a:buSzPts val="2500"/>
              <a:buNone/>
            </a:pPr>
            <a:endParaRPr sz="2500" dirty="0">
              <a:solidFill>
                <a:schemeClr val="dk1"/>
              </a:solidFill>
              <a:latin typeface="Open Sans"/>
              <a:ea typeface="Open Sans"/>
              <a:cs typeface="Open Sans"/>
              <a:sym typeface="Open San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20"/>
          <p:cNvSpPr txBox="1">
            <a:spLocks noGrp="1"/>
          </p:cNvSpPr>
          <p:nvPr>
            <p:ph type="title"/>
          </p:nvPr>
        </p:nvSpPr>
        <p:spPr>
          <a:xfrm>
            <a:off x="0" y="600995"/>
            <a:ext cx="8138160" cy="1080900"/>
          </a:xfrm>
          <a:prstGeom prst="rect">
            <a:avLst/>
          </a:prstGeom>
          <a:noFill/>
          <a:ln>
            <a:noFill/>
          </a:ln>
        </p:spPr>
        <p:txBody>
          <a:bodyPr spcFirstLastPara="1" wrap="square" lIns="91425" tIns="45700" rIns="91425" bIns="45700" anchor="t" anchorCtr="0">
            <a:normAutofit/>
          </a:bodyPr>
          <a:lstStyle/>
          <a:p>
            <a:pPr marL="0" lvl="0" indent="0" algn="r" rtl="1">
              <a:lnSpc>
                <a:spcPct val="90000"/>
              </a:lnSpc>
              <a:spcBef>
                <a:spcPts val="0"/>
              </a:spcBef>
              <a:spcAft>
                <a:spcPts val="0"/>
              </a:spcAft>
              <a:buClr>
                <a:schemeClr val="dk1"/>
              </a:buClr>
              <a:buSzPts val="3200"/>
              <a:buFont typeface="Trebuchet MS"/>
              <a:buNone/>
            </a:pPr>
            <a:r>
              <a:rPr lang="ar-EG" dirty="0">
                <a:solidFill>
                  <a:srgbClr val="586F7C"/>
                </a:solidFill>
                <a:latin typeface="Open Sans"/>
                <a:ea typeface="Open Sans"/>
                <a:cs typeface="Open Sans"/>
                <a:sym typeface="Open Sans"/>
              </a:rPr>
              <a:t>الملخص</a:t>
            </a:r>
            <a:endParaRPr dirty="0">
              <a:solidFill>
                <a:srgbClr val="004890"/>
              </a:solidFill>
              <a:latin typeface="Open Sans"/>
              <a:ea typeface="Open Sans"/>
              <a:cs typeface="Open Sans"/>
              <a:sym typeface="Open Sans"/>
            </a:endParaRPr>
          </a:p>
        </p:txBody>
      </p:sp>
      <p:sp>
        <p:nvSpPr>
          <p:cNvPr id="229" name="Google Shape;229;p20"/>
          <p:cNvSpPr txBox="1">
            <a:spLocks noGrp="1"/>
          </p:cNvSpPr>
          <p:nvPr>
            <p:ph type="body" idx="1"/>
          </p:nvPr>
        </p:nvSpPr>
        <p:spPr>
          <a:xfrm>
            <a:off x="680321" y="2336873"/>
            <a:ext cx="9613800" cy="3599400"/>
          </a:xfrm>
          <a:prstGeom prst="rect">
            <a:avLst/>
          </a:prstGeom>
          <a:noFill/>
          <a:ln>
            <a:noFill/>
          </a:ln>
        </p:spPr>
        <p:txBody>
          <a:bodyPr spcFirstLastPara="1" wrap="square" lIns="91425" tIns="45700" rIns="91425" bIns="45700" anchor="t" anchorCtr="0">
            <a:normAutofit/>
          </a:bodyPr>
          <a:lstStyle/>
          <a:p>
            <a:pPr marL="460375" lvl="0" indent="-342900" algn="r" rtl="1">
              <a:lnSpc>
                <a:spcPct val="150000"/>
              </a:lnSpc>
              <a:spcBef>
                <a:spcPts val="1000"/>
              </a:spcBef>
              <a:spcAft>
                <a:spcPts val="0"/>
              </a:spcAft>
              <a:buClr>
                <a:schemeClr val="bg2"/>
              </a:buClr>
              <a:buSzPts val="1850"/>
              <a:buChar char="●"/>
            </a:pPr>
            <a:r>
              <a:rPr lang="ar-EG" sz="3200" dirty="0">
                <a:solidFill>
                  <a:schemeClr val="bg2"/>
                </a:solidFill>
                <a:latin typeface="Open Sans"/>
                <a:ea typeface="Open Sans"/>
                <a:cs typeface="Open Sans"/>
                <a:sym typeface="Open Sans"/>
              </a:rPr>
              <a:t>قدم هذا الدرس أنواعًا من مصادر المعلومات بناءً على أصالتها وتنوع أدوات ومصادر المعلومات وطرق تقييم الم</a:t>
            </a:r>
            <a:r>
              <a:rPr lang="ar-SA" sz="3200" dirty="0">
                <a:solidFill>
                  <a:schemeClr val="bg2"/>
                </a:solidFill>
                <a:latin typeface="Open Sans"/>
                <a:ea typeface="Open Sans"/>
                <a:cs typeface="Open Sans"/>
                <a:sym typeface="Open Sans"/>
              </a:rPr>
              <a:t>صادر</a:t>
            </a:r>
            <a:r>
              <a:rPr lang="ar-EG" sz="3200" dirty="0">
                <a:solidFill>
                  <a:schemeClr val="bg2"/>
                </a:solidFill>
                <a:latin typeface="Open Sans"/>
                <a:ea typeface="Open Sans"/>
                <a:cs typeface="Open Sans"/>
                <a:sym typeface="Open Sans"/>
              </a:rPr>
              <a:t> المسترجعة.</a:t>
            </a:r>
            <a:r>
              <a:rPr lang="en-US" sz="3200" dirty="0">
                <a:solidFill>
                  <a:schemeClr val="bg2"/>
                </a:solidFill>
                <a:latin typeface="Open Sans"/>
                <a:ea typeface="Open Sans"/>
                <a:cs typeface="Open Sans"/>
                <a:sym typeface="Open Sans"/>
              </a:rPr>
              <a:t> </a:t>
            </a:r>
            <a:endParaRPr sz="3200" dirty="0">
              <a:solidFill>
                <a:schemeClr val="bg2"/>
              </a:solidFill>
              <a:latin typeface="Open Sans"/>
              <a:ea typeface="Open Sans"/>
              <a:cs typeface="Open Sans"/>
              <a:sym typeface="Open Sans"/>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g53fe117696_0_0"/>
          <p:cNvSpPr txBox="1">
            <a:spLocks noGrp="1"/>
          </p:cNvSpPr>
          <p:nvPr>
            <p:ph type="title"/>
          </p:nvPr>
        </p:nvSpPr>
        <p:spPr>
          <a:xfrm>
            <a:off x="36394" y="437222"/>
            <a:ext cx="8203500" cy="1080900"/>
          </a:xfrm>
          <a:prstGeom prst="rect">
            <a:avLst/>
          </a:prstGeom>
          <a:noFill/>
          <a:ln>
            <a:noFill/>
          </a:ln>
        </p:spPr>
        <p:txBody>
          <a:bodyPr spcFirstLastPara="1" wrap="square" lIns="91425" tIns="45700" rIns="91425" bIns="45700" anchor="t" anchorCtr="0">
            <a:noAutofit/>
          </a:bodyPr>
          <a:lstStyle/>
          <a:p>
            <a:pPr marL="0" lvl="0" indent="0" algn="r" rtl="1">
              <a:lnSpc>
                <a:spcPct val="90000"/>
              </a:lnSpc>
              <a:spcBef>
                <a:spcPts val="0"/>
              </a:spcBef>
              <a:spcAft>
                <a:spcPts val="0"/>
              </a:spcAft>
              <a:buClr>
                <a:schemeClr val="dk1"/>
              </a:buClr>
              <a:buSzPts val="3200"/>
              <a:buFont typeface="Gill Sans"/>
              <a:buNone/>
            </a:pPr>
            <a:r>
              <a:rPr lang="en-US" dirty="0">
                <a:solidFill>
                  <a:srgbClr val="FF0000"/>
                </a:solidFill>
                <a:latin typeface="Open Sans"/>
                <a:ea typeface="Open Sans"/>
                <a:cs typeface="Open Sans"/>
                <a:sym typeface="Open Sans"/>
              </a:rPr>
              <a:t> </a:t>
            </a:r>
            <a:r>
              <a:rPr lang="ar-SA" dirty="0">
                <a:solidFill>
                  <a:srgbClr val="FF0000"/>
                </a:solidFill>
                <a:latin typeface="Open Sans"/>
                <a:ea typeface="Open Sans"/>
                <a:cs typeface="Open Sans"/>
                <a:sym typeface="Open Sans"/>
              </a:rPr>
              <a:t>المراجع والمصادر المفيدة</a:t>
            </a:r>
            <a:endParaRPr dirty="0">
              <a:solidFill>
                <a:srgbClr val="FF0000"/>
              </a:solidFill>
              <a:latin typeface="Open Sans"/>
              <a:ea typeface="Open Sans"/>
              <a:cs typeface="Open Sans"/>
              <a:sym typeface="Open Sans"/>
            </a:endParaRPr>
          </a:p>
        </p:txBody>
      </p:sp>
      <p:sp>
        <p:nvSpPr>
          <p:cNvPr id="234" name="Google Shape;234;g53fe117696_0_0"/>
          <p:cNvSpPr txBox="1">
            <a:spLocks noGrp="1"/>
          </p:cNvSpPr>
          <p:nvPr>
            <p:ph type="body" idx="1"/>
          </p:nvPr>
        </p:nvSpPr>
        <p:spPr>
          <a:xfrm>
            <a:off x="750668" y="1518122"/>
            <a:ext cx="10127539" cy="5339878"/>
          </a:xfrm>
          <a:prstGeom prst="rect">
            <a:avLst/>
          </a:prstGeom>
          <a:noFill/>
          <a:ln>
            <a:noFill/>
          </a:ln>
        </p:spPr>
        <p:txBody>
          <a:bodyPr spcFirstLastPara="1" wrap="square" lIns="91425" tIns="45700" rIns="91425" bIns="45700" anchor="t" anchorCtr="0">
            <a:noAutofit/>
          </a:bodyPr>
          <a:lstStyle/>
          <a:p>
            <a:pPr marL="457200" lvl="0" indent="-323850" algn="l" rtl="0">
              <a:lnSpc>
                <a:spcPct val="150000"/>
              </a:lnSpc>
              <a:spcBef>
                <a:spcPts val="0"/>
              </a:spcBef>
              <a:spcAft>
                <a:spcPts val="0"/>
              </a:spcAft>
              <a:buClr>
                <a:schemeClr val="dk1"/>
              </a:buClr>
              <a:buSzPts val="1500"/>
              <a:buFont typeface="Open Sans"/>
              <a:buChar char="●"/>
            </a:pPr>
            <a:r>
              <a:rPr lang="en-US" sz="1500" dirty="0" err="1">
                <a:solidFill>
                  <a:srgbClr val="424242"/>
                </a:solidFill>
                <a:latin typeface="Open Sans"/>
                <a:ea typeface="Open Sans"/>
                <a:cs typeface="Open Sans"/>
                <a:sym typeface="Open Sans"/>
              </a:rPr>
              <a:t>Baricz</a:t>
            </a:r>
            <a:r>
              <a:rPr lang="en-US" sz="1500" dirty="0">
                <a:solidFill>
                  <a:srgbClr val="424242"/>
                </a:solidFill>
                <a:latin typeface="Open Sans"/>
                <a:ea typeface="Open Sans"/>
                <a:cs typeface="Open Sans"/>
                <a:sym typeface="Open Sans"/>
              </a:rPr>
              <a:t>, C. 2021. Comparative Literature Research Guide: Welcome. In: Yale University Library [online]. [Cited 9 July 2021]. </a:t>
            </a:r>
            <a:r>
              <a:rPr lang="en-US" sz="1500" u="sng" dirty="0">
                <a:solidFill>
                  <a:srgbClr val="424242"/>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https://guides.library.yale.edu/c.php?g=964120&amp;p=6964388</a:t>
            </a:r>
            <a:r>
              <a:rPr lang="en-US" sz="1500" dirty="0">
                <a:solidFill>
                  <a:srgbClr val="424242"/>
                </a:solidFill>
                <a:latin typeface="Open Sans"/>
                <a:ea typeface="Open Sans"/>
                <a:cs typeface="Open Sans"/>
                <a:sym typeface="Open Sans"/>
              </a:rPr>
              <a:t>  </a:t>
            </a:r>
            <a:endParaRPr sz="1500" dirty="0">
              <a:solidFill>
                <a:srgbClr val="424242"/>
              </a:solidFill>
              <a:latin typeface="Open Sans"/>
              <a:ea typeface="Open Sans"/>
              <a:cs typeface="Open Sans"/>
              <a:sym typeface="Open Sans"/>
            </a:endParaRPr>
          </a:p>
          <a:p>
            <a:pPr marL="457200" lvl="0" indent="-323850" algn="l" rtl="0">
              <a:lnSpc>
                <a:spcPct val="150000"/>
              </a:lnSpc>
              <a:spcBef>
                <a:spcPts val="0"/>
              </a:spcBef>
              <a:spcAft>
                <a:spcPts val="0"/>
              </a:spcAft>
              <a:buClr>
                <a:schemeClr val="dk1"/>
              </a:buClr>
              <a:buSzPts val="1500"/>
              <a:buFont typeface="Open Sans"/>
              <a:buChar char="●"/>
            </a:pPr>
            <a:r>
              <a:rPr lang="en-US" sz="1500" dirty="0" err="1">
                <a:solidFill>
                  <a:srgbClr val="424242"/>
                </a:solidFill>
                <a:latin typeface="Open Sans"/>
                <a:ea typeface="Open Sans"/>
                <a:cs typeface="Open Sans"/>
                <a:sym typeface="Open Sans"/>
              </a:rPr>
              <a:t>Becksford</a:t>
            </a:r>
            <a:r>
              <a:rPr lang="en-US" sz="1500" dirty="0">
                <a:solidFill>
                  <a:srgbClr val="424242"/>
                </a:solidFill>
                <a:latin typeface="Open Sans"/>
                <a:ea typeface="Open Sans"/>
                <a:cs typeface="Open Sans"/>
                <a:sym typeface="Open Sans"/>
              </a:rPr>
              <a:t>, L. 2021. Research Guides: Getting Started with Academic Research: Developing a Topic. In: Virginia Tech University Libraries [online]. [Cited 9 July 2021]. </a:t>
            </a:r>
            <a:r>
              <a:rPr lang="en-US" sz="1500" u="sng" dirty="0">
                <a:solidFill>
                  <a:srgbClr val="424242"/>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https://guides.lib.vt.edu/gettingstarted/topic</a:t>
            </a:r>
            <a:r>
              <a:rPr lang="en-US" sz="1500" dirty="0">
                <a:solidFill>
                  <a:srgbClr val="424242"/>
                </a:solidFill>
                <a:latin typeface="Open Sans"/>
                <a:ea typeface="Open Sans"/>
                <a:cs typeface="Open Sans"/>
                <a:sym typeface="Open Sans"/>
              </a:rPr>
              <a:t>  </a:t>
            </a:r>
            <a:endParaRPr sz="1500" dirty="0">
              <a:solidFill>
                <a:srgbClr val="424242"/>
              </a:solidFill>
              <a:latin typeface="Open Sans"/>
              <a:ea typeface="Open Sans"/>
              <a:cs typeface="Open Sans"/>
              <a:sym typeface="Open Sans"/>
            </a:endParaRPr>
          </a:p>
          <a:p>
            <a:pPr marL="457200" lvl="0" indent="-323850" algn="l" rtl="0">
              <a:lnSpc>
                <a:spcPct val="150000"/>
              </a:lnSpc>
              <a:spcBef>
                <a:spcPts val="0"/>
              </a:spcBef>
              <a:spcAft>
                <a:spcPts val="0"/>
              </a:spcAft>
              <a:buClr>
                <a:schemeClr val="dk1"/>
              </a:buClr>
              <a:buSzPts val="1500"/>
              <a:buFont typeface="Open Sans"/>
              <a:buChar char="●"/>
            </a:pPr>
            <a:r>
              <a:rPr lang="en-US" sz="1500" dirty="0">
                <a:solidFill>
                  <a:srgbClr val="424242"/>
                </a:solidFill>
                <a:latin typeface="Open Sans"/>
                <a:ea typeface="Open Sans"/>
                <a:cs typeface="Open Sans"/>
                <a:sym typeface="Open Sans"/>
              </a:rPr>
              <a:t>Cook, R. 2019. Step 2: Identifying Information Sources: Library Skills. In: University of Michigan Library [online]. [Cited 9 July 2021]. </a:t>
            </a:r>
            <a:r>
              <a:rPr lang="en-US" sz="1500" u="sng" dirty="0">
                <a:solidFill>
                  <a:srgbClr val="424242"/>
                </a:solidFill>
                <a:latin typeface="Open Sans"/>
                <a:ea typeface="Open Sans"/>
                <a:cs typeface="Open Sans"/>
                <a:sym typeface="Open Sans"/>
                <a:hlinkClick r:id="rId5">
                  <a:extLst>
                    <a:ext uri="{A12FA001-AC4F-418D-AE19-62706E023703}">
                      <ahyp:hlinkClr xmlns:ahyp="http://schemas.microsoft.com/office/drawing/2018/hyperlinkcolor" val="tx"/>
                    </a:ext>
                  </a:extLst>
                </a:hlinkClick>
              </a:rPr>
              <a:t>https://umich.instructure.com/courses/83460/pages/step-2-identifying-information-sources</a:t>
            </a:r>
            <a:r>
              <a:rPr lang="en-US" sz="1500" dirty="0">
                <a:solidFill>
                  <a:srgbClr val="424242"/>
                </a:solidFill>
                <a:latin typeface="Open Sans"/>
                <a:ea typeface="Open Sans"/>
                <a:cs typeface="Open Sans"/>
                <a:sym typeface="Open Sans"/>
              </a:rPr>
              <a:t> </a:t>
            </a:r>
            <a:endParaRPr sz="1500" dirty="0">
              <a:solidFill>
                <a:srgbClr val="424242"/>
              </a:solidFill>
              <a:latin typeface="Open Sans"/>
              <a:ea typeface="Open Sans"/>
              <a:cs typeface="Open Sans"/>
              <a:sym typeface="Open Sans"/>
            </a:endParaRPr>
          </a:p>
          <a:p>
            <a:pPr marL="457200" lvl="0" indent="-323850" algn="l" rtl="0">
              <a:lnSpc>
                <a:spcPct val="150000"/>
              </a:lnSpc>
              <a:spcBef>
                <a:spcPts val="0"/>
              </a:spcBef>
              <a:spcAft>
                <a:spcPts val="0"/>
              </a:spcAft>
              <a:buClr>
                <a:schemeClr val="dk1"/>
              </a:buClr>
              <a:buSzPts val="1500"/>
              <a:buFont typeface="Open Sans"/>
              <a:buChar char="●"/>
            </a:pPr>
            <a:r>
              <a:rPr lang="en-US" sz="1500" dirty="0">
                <a:solidFill>
                  <a:srgbClr val="424242"/>
                </a:solidFill>
                <a:latin typeface="Open Sans"/>
                <a:ea typeface="Open Sans"/>
                <a:cs typeface="Open Sans"/>
                <a:sym typeface="Open Sans"/>
              </a:rPr>
              <a:t>Teaching &amp; Learning, Ohio State University Libraries. 2015.  Primary, Secondary &amp; Tertiary Sources.  In Choosing &amp; Using Sources: A Guide to Academic Research. The Ohio State University. (Also available at </a:t>
            </a:r>
            <a:r>
              <a:rPr lang="en-US" sz="1500" u="sng" dirty="0">
                <a:solidFill>
                  <a:srgbClr val="424242"/>
                </a:solidFill>
                <a:latin typeface="Open Sans"/>
                <a:ea typeface="Open Sans"/>
                <a:cs typeface="Open Sans"/>
                <a:sym typeface="Open Sans"/>
                <a:hlinkClick r:id="rId6">
                  <a:extLst>
                    <a:ext uri="{A12FA001-AC4F-418D-AE19-62706E023703}">
                      <ahyp:hlinkClr xmlns:ahyp="http://schemas.microsoft.com/office/drawing/2018/hyperlinkcolor" val="tx"/>
                    </a:ext>
                  </a:extLst>
                </a:hlinkClick>
              </a:rPr>
              <a:t>https://ohiostate.pressbooks.pub/choosingsources/chapter/primary-secondary-tertiary-sources/)</a:t>
            </a:r>
            <a:endParaRPr sz="1500" dirty="0">
              <a:solidFill>
                <a:srgbClr val="424242"/>
              </a:solidFill>
              <a:latin typeface="Open Sans"/>
              <a:ea typeface="Open Sans"/>
              <a:cs typeface="Open Sans"/>
              <a:sym typeface="Open Sans"/>
            </a:endParaRPr>
          </a:p>
          <a:p>
            <a:pPr marL="457200" lvl="0" indent="-323850" algn="l" rtl="0">
              <a:lnSpc>
                <a:spcPct val="150000"/>
              </a:lnSpc>
              <a:spcBef>
                <a:spcPts val="0"/>
              </a:spcBef>
              <a:spcAft>
                <a:spcPts val="0"/>
              </a:spcAft>
              <a:buClr>
                <a:schemeClr val="dk1"/>
              </a:buClr>
              <a:buSzPts val="1500"/>
              <a:buFont typeface="Open Sans"/>
              <a:buChar char="●"/>
            </a:pPr>
            <a:r>
              <a:rPr lang="en-US" sz="1500" dirty="0">
                <a:solidFill>
                  <a:srgbClr val="424242"/>
                </a:solidFill>
                <a:latin typeface="Open Sans"/>
                <a:ea typeface="Open Sans"/>
                <a:cs typeface="Open Sans"/>
                <a:sym typeface="Open Sans"/>
              </a:rPr>
              <a:t>Teaching &amp; Learning, Ohio State University Libraries. 2015. Choosing &amp; Using Sources: A Guide to Academic Research. The Ohio State University. (Also available at </a:t>
            </a:r>
            <a:r>
              <a:rPr lang="en-US" sz="1500" u="sng" dirty="0">
                <a:solidFill>
                  <a:srgbClr val="424242"/>
                </a:solidFill>
                <a:latin typeface="Open Sans"/>
                <a:ea typeface="Open Sans"/>
                <a:cs typeface="Open Sans"/>
                <a:sym typeface="Open Sans"/>
                <a:hlinkClick r:id="rId7">
                  <a:extLst>
                    <a:ext uri="{A12FA001-AC4F-418D-AE19-62706E023703}">
                      <ahyp:hlinkClr xmlns:ahyp="http://schemas.microsoft.com/office/drawing/2018/hyperlinkcolor" val="tx"/>
                    </a:ext>
                  </a:extLst>
                </a:hlinkClick>
              </a:rPr>
              <a:t>https://ohiostate.pressbooks.pub/choosingsources/</a:t>
            </a:r>
            <a:r>
              <a:rPr lang="en-US" sz="1500" dirty="0">
                <a:solidFill>
                  <a:srgbClr val="424242"/>
                </a:solidFill>
                <a:latin typeface="Open Sans"/>
                <a:ea typeface="Open Sans"/>
                <a:cs typeface="Open Sans"/>
                <a:sym typeface="Open Sans"/>
              </a:rPr>
              <a:t>). </a:t>
            </a:r>
            <a:endParaRPr sz="1500" dirty="0">
              <a:solidFill>
                <a:srgbClr val="424242"/>
              </a:solidFill>
              <a:latin typeface="Open Sans"/>
              <a:ea typeface="Open Sans"/>
              <a:cs typeface="Open Sans"/>
              <a:sym typeface="Open San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39"/>
          <p:cNvSpPr txBox="1">
            <a:spLocks noGrp="1"/>
          </p:cNvSpPr>
          <p:nvPr>
            <p:ph type="title"/>
          </p:nvPr>
        </p:nvSpPr>
        <p:spPr>
          <a:xfrm>
            <a:off x="0" y="253673"/>
            <a:ext cx="8124669" cy="1080900"/>
          </a:xfrm>
          <a:prstGeom prst="rect">
            <a:avLst/>
          </a:prstGeom>
          <a:noFill/>
          <a:ln>
            <a:noFill/>
          </a:ln>
        </p:spPr>
        <p:txBody>
          <a:bodyPr spcFirstLastPara="1" wrap="square" lIns="91425" tIns="45700" rIns="91425" bIns="45700" anchor="ctr" anchorCtr="0">
            <a:normAutofit/>
          </a:bodyPr>
          <a:lstStyle/>
          <a:p>
            <a:pPr marL="0" lvl="0" indent="0" algn="r" rtl="1">
              <a:lnSpc>
                <a:spcPct val="90000"/>
              </a:lnSpc>
              <a:spcBef>
                <a:spcPts val="0"/>
              </a:spcBef>
              <a:spcAft>
                <a:spcPts val="0"/>
              </a:spcAft>
              <a:buClr>
                <a:srgbClr val="FFFFFF"/>
              </a:buClr>
              <a:buSzPts val="3600"/>
              <a:buFont typeface="Trebuchet MS"/>
              <a:buNone/>
            </a:pPr>
            <a:r>
              <a:rPr lang="ar-EG" dirty="0">
                <a:solidFill>
                  <a:srgbClr val="586F7C"/>
                </a:solidFill>
                <a:latin typeface="Open Sans"/>
                <a:ea typeface="Open Sans"/>
                <a:cs typeface="Open Sans"/>
                <a:sym typeface="Open Sans"/>
              </a:rPr>
              <a:t>الخطوط </a:t>
            </a:r>
            <a:r>
              <a:rPr lang="ar-EG" dirty="0">
                <a:solidFill>
                  <a:srgbClr val="FF0000"/>
                </a:solidFill>
                <a:latin typeface="Open Sans"/>
                <a:ea typeface="Open Sans"/>
                <a:cs typeface="Open Sans"/>
                <a:sym typeface="Open Sans"/>
              </a:rPr>
              <a:t>ال</a:t>
            </a:r>
            <a:r>
              <a:rPr lang="ar-SA" dirty="0">
                <a:solidFill>
                  <a:srgbClr val="FF0000"/>
                </a:solidFill>
                <a:latin typeface="Open Sans"/>
                <a:ea typeface="Open Sans"/>
                <a:cs typeface="Open Sans"/>
                <a:sym typeface="Open Sans"/>
              </a:rPr>
              <a:t>رئيسية</a:t>
            </a:r>
            <a:endParaRPr dirty="0">
              <a:solidFill>
                <a:srgbClr val="FF0000"/>
              </a:solidFill>
              <a:latin typeface="Open Sans"/>
              <a:ea typeface="Open Sans"/>
              <a:cs typeface="Open Sans"/>
              <a:sym typeface="Open Sans"/>
            </a:endParaRPr>
          </a:p>
        </p:txBody>
      </p:sp>
      <p:sp>
        <p:nvSpPr>
          <p:cNvPr id="82" name="Google Shape;82;p39"/>
          <p:cNvSpPr txBox="1">
            <a:spLocks noGrp="1"/>
          </p:cNvSpPr>
          <p:nvPr>
            <p:ph type="body" idx="1"/>
          </p:nvPr>
        </p:nvSpPr>
        <p:spPr>
          <a:xfrm>
            <a:off x="638122" y="1904804"/>
            <a:ext cx="10611130" cy="3897671"/>
          </a:xfrm>
          <a:prstGeom prst="rect">
            <a:avLst/>
          </a:prstGeom>
          <a:noFill/>
          <a:ln>
            <a:noFill/>
          </a:ln>
        </p:spPr>
        <p:txBody>
          <a:bodyPr spcFirstLastPara="1" wrap="square" lIns="91425" tIns="45700" rIns="91425" bIns="45700" anchor="t" anchorCtr="0">
            <a:normAutofit/>
          </a:bodyPr>
          <a:lstStyle/>
          <a:p>
            <a:pPr marL="228600" lvl="0" indent="-228600" algn="r" rtl="1">
              <a:lnSpc>
                <a:spcPct val="110000"/>
              </a:lnSpc>
              <a:spcBef>
                <a:spcPts val="0"/>
              </a:spcBef>
              <a:spcAft>
                <a:spcPts val="0"/>
              </a:spcAft>
              <a:buClr>
                <a:schemeClr val="dk2"/>
              </a:buClr>
              <a:buSzPts val="2400"/>
              <a:buFont typeface="Open Sans"/>
              <a:buChar char="●"/>
            </a:pPr>
            <a:r>
              <a:rPr lang="ar-EG" dirty="0">
                <a:solidFill>
                  <a:schemeClr val="dk1"/>
                </a:solidFill>
                <a:latin typeface="Open Sans"/>
                <a:ea typeface="Open Sans"/>
                <a:cs typeface="Open Sans"/>
                <a:sym typeface="Open Sans"/>
              </a:rPr>
              <a:t>تحديد المعلومات ذات الصلة </a:t>
            </a:r>
            <a:endParaRPr lang="en-GB" dirty="0">
              <a:solidFill>
                <a:schemeClr val="dk1"/>
              </a:solidFill>
              <a:latin typeface="Open Sans"/>
              <a:ea typeface="Open Sans"/>
              <a:cs typeface="Open Sans"/>
              <a:sym typeface="Open Sans"/>
            </a:endParaRPr>
          </a:p>
          <a:p>
            <a:pPr marL="228600" lvl="0" indent="-228600" algn="r" rtl="1">
              <a:lnSpc>
                <a:spcPct val="110000"/>
              </a:lnSpc>
              <a:spcBef>
                <a:spcPts val="0"/>
              </a:spcBef>
              <a:spcAft>
                <a:spcPts val="0"/>
              </a:spcAft>
              <a:buClr>
                <a:schemeClr val="dk2"/>
              </a:buClr>
              <a:buSzPts val="2400"/>
              <a:buFont typeface="Open Sans"/>
              <a:buChar char="●"/>
            </a:pPr>
            <a:r>
              <a:rPr lang="ar-EG" dirty="0">
                <a:solidFill>
                  <a:schemeClr val="dk1"/>
                </a:solidFill>
                <a:latin typeface="Open Sans"/>
                <a:ea typeface="Open Sans"/>
                <a:cs typeface="Open Sans"/>
                <a:sym typeface="Open Sans"/>
              </a:rPr>
              <a:t>مستوى المعلومات </a:t>
            </a:r>
            <a:r>
              <a:rPr lang="en-US" dirty="0">
                <a:solidFill>
                  <a:schemeClr val="dk1"/>
                </a:solidFill>
                <a:latin typeface="Open Sans"/>
                <a:ea typeface="Open Sans"/>
                <a:cs typeface="Open Sans"/>
                <a:sym typeface="Open Sans"/>
              </a:rPr>
              <a:t>	</a:t>
            </a:r>
            <a:endParaRPr dirty="0">
              <a:solidFill>
                <a:schemeClr val="dk1"/>
              </a:solidFill>
              <a:latin typeface="Open Sans"/>
              <a:ea typeface="Open Sans"/>
              <a:cs typeface="Open Sans"/>
              <a:sym typeface="Open Sans"/>
            </a:endParaRPr>
          </a:p>
          <a:p>
            <a:pPr marL="228600" lvl="0" indent="-228600" algn="r" rtl="1">
              <a:lnSpc>
                <a:spcPct val="110000"/>
              </a:lnSpc>
              <a:spcBef>
                <a:spcPts val="0"/>
              </a:spcBef>
              <a:spcAft>
                <a:spcPts val="0"/>
              </a:spcAft>
              <a:buClr>
                <a:schemeClr val="dk2"/>
              </a:buClr>
              <a:buSzPts val="2400"/>
              <a:buFont typeface="Open Sans"/>
              <a:buChar char="●"/>
            </a:pPr>
            <a:r>
              <a:rPr lang="ar-EG" dirty="0">
                <a:solidFill>
                  <a:srgbClr val="00B050"/>
                </a:solidFill>
                <a:latin typeface="Open Sans"/>
                <a:ea typeface="Open Sans"/>
                <a:cs typeface="Open Sans"/>
                <a:sym typeface="Open Sans"/>
              </a:rPr>
              <a:t>تنقي</a:t>
            </a:r>
            <a:r>
              <a:rPr lang="ar-SA" dirty="0">
                <a:solidFill>
                  <a:srgbClr val="00B050"/>
                </a:solidFill>
                <a:latin typeface="Open Sans"/>
                <a:ea typeface="Open Sans"/>
                <a:cs typeface="Open Sans"/>
                <a:sym typeface="Open Sans"/>
              </a:rPr>
              <a:t>ة</a:t>
            </a:r>
            <a:r>
              <a:rPr lang="ar-EG" dirty="0">
                <a:solidFill>
                  <a:srgbClr val="00B050"/>
                </a:solidFill>
                <a:latin typeface="Open Sans"/>
                <a:ea typeface="Open Sans"/>
                <a:cs typeface="Open Sans"/>
                <a:sym typeface="Open Sans"/>
              </a:rPr>
              <a:t> </a:t>
            </a:r>
            <a:r>
              <a:rPr lang="ar-EG" dirty="0">
                <a:solidFill>
                  <a:schemeClr val="dk1"/>
                </a:solidFill>
                <a:latin typeface="Open Sans"/>
                <a:ea typeface="Open Sans"/>
                <a:cs typeface="Open Sans"/>
                <a:sym typeface="Open Sans"/>
              </a:rPr>
              <a:t>النتائج</a:t>
            </a:r>
            <a:endParaRPr lang="en-GB" dirty="0">
              <a:solidFill>
                <a:schemeClr val="dk1"/>
              </a:solidFill>
              <a:latin typeface="Open Sans"/>
              <a:ea typeface="Open Sans"/>
              <a:cs typeface="Open Sans"/>
              <a:sym typeface="Open Sans"/>
            </a:endParaRPr>
          </a:p>
          <a:p>
            <a:pPr marL="228600" lvl="0" indent="-228600" algn="r" rtl="1">
              <a:lnSpc>
                <a:spcPct val="110000"/>
              </a:lnSpc>
              <a:spcBef>
                <a:spcPts val="0"/>
              </a:spcBef>
              <a:spcAft>
                <a:spcPts val="0"/>
              </a:spcAft>
              <a:buClr>
                <a:schemeClr val="dk2"/>
              </a:buClr>
              <a:buSzPts val="2400"/>
              <a:buFont typeface="Open Sans"/>
              <a:buChar char="●"/>
            </a:pPr>
            <a:r>
              <a:rPr lang="ar-EG" dirty="0">
                <a:solidFill>
                  <a:srgbClr val="00B050"/>
                </a:solidFill>
                <a:latin typeface="Open Sans"/>
                <a:ea typeface="Open Sans"/>
                <a:cs typeface="Open Sans"/>
                <a:sym typeface="Open Sans"/>
              </a:rPr>
              <a:t>المصادر الأولية والثانوية و</a:t>
            </a:r>
            <a:r>
              <a:rPr lang="ar-SA" dirty="0">
                <a:solidFill>
                  <a:srgbClr val="00B050"/>
                </a:solidFill>
                <a:latin typeface="Open Sans"/>
                <a:ea typeface="Open Sans"/>
                <a:cs typeface="Open Sans"/>
                <a:sym typeface="Open Sans"/>
              </a:rPr>
              <a:t>مصادر الدرجة الثالثة</a:t>
            </a:r>
          </a:p>
          <a:p>
            <a:pPr marL="228600" lvl="0" indent="-228600" algn="r" rtl="1">
              <a:lnSpc>
                <a:spcPct val="110000"/>
              </a:lnSpc>
              <a:spcBef>
                <a:spcPts val="0"/>
              </a:spcBef>
              <a:spcAft>
                <a:spcPts val="0"/>
              </a:spcAft>
              <a:buClr>
                <a:schemeClr val="dk2"/>
              </a:buClr>
              <a:buSzPts val="2400"/>
              <a:buFont typeface="Open Sans"/>
              <a:buChar char="●"/>
            </a:pPr>
            <a:r>
              <a:rPr lang="ar-EG" dirty="0">
                <a:solidFill>
                  <a:schemeClr val="dk1"/>
                </a:solidFill>
                <a:latin typeface="Open Sans"/>
                <a:ea typeface="Open Sans"/>
                <a:cs typeface="Open Sans"/>
                <a:sym typeface="Open Sans"/>
              </a:rPr>
              <a:t>المعلومات الأكاديمية مقابل المعلومات الشائعة </a:t>
            </a:r>
            <a:r>
              <a:rPr lang="en-US" dirty="0">
                <a:solidFill>
                  <a:schemeClr val="dk1"/>
                </a:solidFill>
                <a:latin typeface="Open Sans"/>
                <a:ea typeface="Open Sans"/>
                <a:cs typeface="Open Sans"/>
                <a:sym typeface="Open Sans"/>
              </a:rPr>
              <a:t>	</a:t>
            </a:r>
            <a:endParaRPr dirty="0">
              <a:solidFill>
                <a:schemeClr val="dk1"/>
              </a:solidFill>
              <a:latin typeface="Open Sans"/>
              <a:ea typeface="Open Sans"/>
              <a:cs typeface="Open Sans"/>
              <a:sym typeface="Open Sans"/>
            </a:endParaRPr>
          </a:p>
          <a:p>
            <a:pPr marL="228600" lvl="0" indent="-228600" algn="r" rtl="1">
              <a:lnSpc>
                <a:spcPct val="110000"/>
              </a:lnSpc>
              <a:spcBef>
                <a:spcPts val="0"/>
              </a:spcBef>
              <a:spcAft>
                <a:spcPts val="0"/>
              </a:spcAft>
              <a:buClr>
                <a:schemeClr val="dk2"/>
              </a:buClr>
              <a:buSzPts val="2400"/>
              <a:buFont typeface="Open Sans"/>
              <a:buChar char="●"/>
            </a:pPr>
            <a:r>
              <a:rPr lang="ar-EG" dirty="0">
                <a:solidFill>
                  <a:schemeClr val="dk1"/>
                </a:solidFill>
                <a:latin typeface="Open Sans"/>
                <a:ea typeface="Open Sans"/>
                <a:cs typeface="Open Sans"/>
                <a:sym typeface="Open Sans"/>
              </a:rPr>
              <a:t>أنواع مصادر المعلومات</a:t>
            </a:r>
          </a:p>
          <a:p>
            <a:pPr marL="228600" lvl="0" indent="-228600" algn="r" rtl="1">
              <a:lnSpc>
                <a:spcPct val="110000"/>
              </a:lnSpc>
              <a:spcBef>
                <a:spcPts val="0"/>
              </a:spcBef>
              <a:spcAft>
                <a:spcPts val="0"/>
              </a:spcAft>
              <a:buClr>
                <a:schemeClr val="dk2"/>
              </a:buClr>
              <a:buSzPts val="2400"/>
              <a:buFont typeface="Open Sans"/>
              <a:buChar char="●"/>
            </a:pPr>
            <a:r>
              <a:rPr lang="ar-EG" dirty="0">
                <a:solidFill>
                  <a:schemeClr val="dk1"/>
                </a:solidFill>
                <a:latin typeface="Open Sans"/>
                <a:ea typeface="Open Sans"/>
                <a:cs typeface="Open Sans"/>
                <a:sym typeface="Open Sans"/>
              </a:rPr>
              <a:t>أدوات الوصول </a:t>
            </a:r>
            <a:endParaRPr lang="ar-SA" dirty="0">
              <a:solidFill>
                <a:schemeClr val="dk1"/>
              </a:solidFill>
              <a:latin typeface="Open Sans"/>
              <a:ea typeface="Open Sans"/>
              <a:cs typeface="Open Sans"/>
              <a:sym typeface="Open Sans"/>
            </a:endParaRPr>
          </a:p>
          <a:p>
            <a:pPr marL="228600" lvl="0" indent="-228600" algn="r" rtl="1">
              <a:lnSpc>
                <a:spcPct val="110000"/>
              </a:lnSpc>
              <a:spcBef>
                <a:spcPts val="0"/>
              </a:spcBef>
              <a:spcAft>
                <a:spcPts val="0"/>
              </a:spcAft>
              <a:buClr>
                <a:schemeClr val="dk2"/>
              </a:buClr>
              <a:buSzPts val="2400"/>
              <a:buFont typeface="Open Sans"/>
              <a:buChar char="●"/>
            </a:pPr>
            <a:r>
              <a:rPr lang="ar-EG" dirty="0">
                <a:solidFill>
                  <a:schemeClr val="dk1"/>
                </a:solidFill>
                <a:latin typeface="Open Sans"/>
                <a:ea typeface="Open Sans"/>
                <a:cs typeface="Open Sans"/>
                <a:sym typeface="Open Sans"/>
              </a:rPr>
              <a:t>تقييم مصادر المعلومات</a:t>
            </a:r>
          </a:p>
          <a:p>
            <a:pPr marL="228600" lvl="0" indent="-228600" algn="r" rtl="1">
              <a:lnSpc>
                <a:spcPct val="110000"/>
              </a:lnSpc>
              <a:spcBef>
                <a:spcPts val="0"/>
              </a:spcBef>
              <a:spcAft>
                <a:spcPts val="0"/>
              </a:spcAft>
              <a:buClr>
                <a:schemeClr val="dk2"/>
              </a:buClr>
              <a:buSzPts val="2400"/>
              <a:buFont typeface="Open Sans"/>
              <a:buChar char="●"/>
            </a:pPr>
            <a:r>
              <a:rPr lang="ar-EG" dirty="0">
                <a:solidFill>
                  <a:schemeClr val="dk1"/>
                </a:solidFill>
                <a:latin typeface="Open Sans"/>
                <a:ea typeface="Open Sans"/>
                <a:cs typeface="Open Sans"/>
                <a:sym typeface="Open Sans"/>
              </a:rPr>
              <a:t>الملخص</a:t>
            </a:r>
            <a:endParaRPr dirty="0">
              <a:solidFill>
                <a:schemeClr val="dk1"/>
              </a:solidFill>
            </a:endParaRPr>
          </a:p>
        </p:txBody>
      </p:sp>
      <p:sp>
        <p:nvSpPr>
          <p:cNvPr id="83" name="Google Shape;83;p39"/>
          <p:cNvSpPr txBox="1">
            <a:spLocks noGrp="1"/>
          </p:cNvSpPr>
          <p:nvPr>
            <p:ph type="dt" idx="10"/>
          </p:nvPr>
        </p:nvSpPr>
        <p:spPr>
          <a:xfrm>
            <a:off x="9434050" y="6455525"/>
            <a:ext cx="2743200" cy="326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r>
              <a:rPr lang="en-US" sz="1200" dirty="0"/>
              <a:t>v.1.1 January 2024</a:t>
            </a:r>
          </a:p>
        </p:txBody>
      </p:sp>
      <p:pic>
        <p:nvPicPr>
          <p:cNvPr id="84" name="Google Shape;84;p39"/>
          <p:cNvPicPr preferRelativeResize="0"/>
          <p:nvPr/>
        </p:nvPicPr>
        <p:blipFill rotWithShape="1">
          <a:blip r:embed="rId3">
            <a:alphaModFix/>
          </a:blip>
          <a:srcRect/>
          <a:stretch/>
        </p:blipFill>
        <p:spPr>
          <a:xfrm>
            <a:off x="81466" y="6515076"/>
            <a:ext cx="699175" cy="233648"/>
          </a:xfrm>
          <a:prstGeom prst="rect">
            <a:avLst/>
          </a:prstGeom>
          <a:noFill/>
          <a:ln>
            <a:noFill/>
          </a:ln>
        </p:spPr>
      </p:pic>
      <p:sp>
        <p:nvSpPr>
          <p:cNvPr id="85" name="Google Shape;85;p39"/>
          <p:cNvSpPr txBox="1"/>
          <p:nvPr/>
        </p:nvSpPr>
        <p:spPr>
          <a:xfrm>
            <a:off x="770025" y="6455513"/>
            <a:ext cx="9783900" cy="287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dirty="0">
                <a:solidFill>
                  <a:srgbClr val="000000"/>
                </a:solidFill>
                <a:latin typeface="Arial"/>
                <a:ea typeface="Arial"/>
                <a:cs typeface="Arial"/>
                <a:sym typeface="Arial"/>
              </a:rPr>
              <a:t>This work is licensed under Creative Commons </a:t>
            </a:r>
            <a:r>
              <a:rPr lang="en-US" sz="1200" b="0" i="0" u="sng" strike="noStrike" cap="none" dirty="0">
                <a:solidFill>
                  <a:schemeClr val="hlink"/>
                </a:solidFill>
                <a:latin typeface="Arial"/>
                <a:ea typeface="Arial"/>
                <a:cs typeface="Arial"/>
                <a:sym typeface="Arial"/>
                <a:hlinkClick r:id="rId4"/>
              </a:rPr>
              <a:t>Attribution-</a:t>
            </a:r>
            <a:r>
              <a:rPr lang="en-US" sz="1200" b="0" i="0" u="sng" strike="noStrike" cap="none" dirty="0" err="1">
                <a:solidFill>
                  <a:schemeClr val="hlink"/>
                </a:solidFill>
                <a:latin typeface="Arial"/>
                <a:ea typeface="Arial"/>
                <a:cs typeface="Arial"/>
                <a:sym typeface="Arial"/>
                <a:hlinkClick r:id="rId4"/>
              </a:rPr>
              <a:t>ShareAlike</a:t>
            </a:r>
            <a:r>
              <a:rPr lang="en-US" sz="1200" b="0" i="0" u="sng" strike="noStrike" cap="none" dirty="0">
                <a:solidFill>
                  <a:schemeClr val="hlink"/>
                </a:solidFill>
                <a:latin typeface="Arial"/>
                <a:ea typeface="Arial"/>
                <a:cs typeface="Arial"/>
                <a:sym typeface="Arial"/>
                <a:hlinkClick r:id="rId4"/>
              </a:rPr>
              <a:t> 4.0 International</a:t>
            </a:r>
            <a:r>
              <a:rPr lang="en-US" sz="1200" b="0" i="0" u="none" strike="noStrike" cap="none" dirty="0">
                <a:solidFill>
                  <a:srgbClr val="000000"/>
                </a:solidFill>
                <a:latin typeface="Arial"/>
                <a:ea typeface="Arial"/>
                <a:cs typeface="Arial"/>
                <a:sym typeface="Arial"/>
              </a:rPr>
              <a:t> (CC BY-SA 4.0)</a:t>
            </a:r>
            <a:endParaRPr sz="1200" b="0" i="0" u="none" strike="noStrike" cap="none" dirty="0">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6"/>
          <p:cNvSpPr txBox="1">
            <a:spLocks noGrp="1"/>
          </p:cNvSpPr>
          <p:nvPr>
            <p:ph type="body" idx="1"/>
          </p:nvPr>
        </p:nvSpPr>
        <p:spPr>
          <a:xfrm>
            <a:off x="838200" y="1878570"/>
            <a:ext cx="10515600" cy="4266850"/>
          </a:xfrm>
          <a:prstGeom prst="rect">
            <a:avLst/>
          </a:prstGeom>
          <a:noFill/>
          <a:ln>
            <a:noFill/>
          </a:ln>
        </p:spPr>
        <p:txBody>
          <a:bodyPr spcFirstLastPara="1" wrap="square" lIns="91425" tIns="45700" rIns="91425" bIns="45700" anchor="t" anchorCtr="0">
            <a:noAutofit/>
          </a:bodyPr>
          <a:lstStyle/>
          <a:p>
            <a:pPr marL="419100" lvl="0" indent="-342900" algn="just" rtl="1">
              <a:lnSpc>
                <a:spcPct val="90000"/>
              </a:lnSpc>
              <a:spcBef>
                <a:spcPts val="1000"/>
              </a:spcBef>
              <a:spcAft>
                <a:spcPts val="0"/>
              </a:spcAft>
              <a:buSzPts val="2400"/>
              <a:buFont typeface="Arial" panose="020B0604020202020204" pitchFamily="34" charset="0"/>
              <a:buChar char="•"/>
            </a:pPr>
            <a:r>
              <a:rPr lang="ar-EG" sz="2400" dirty="0">
                <a:solidFill>
                  <a:schemeClr val="bg2"/>
                </a:solidFill>
                <a:latin typeface="+mn-lt"/>
              </a:rPr>
              <a:t>تلتزم "البحوث من أجل الحياة" </a:t>
            </a:r>
            <a:r>
              <a:rPr lang="nl-NL" sz="2400" dirty="0">
                <a:solidFill>
                  <a:schemeClr val="bg2"/>
                </a:solidFill>
                <a:latin typeface="+mn-lt"/>
              </a:rPr>
              <a:t>Research4Life </a:t>
            </a:r>
            <a:r>
              <a:rPr lang="ar-EG" sz="2400" dirty="0">
                <a:solidFill>
                  <a:schemeClr val="tx1"/>
                </a:solidFill>
                <a:latin typeface="+mn-lt"/>
              </a:rPr>
              <a:t> </a:t>
            </a:r>
            <a:r>
              <a:rPr lang="ar-EG" sz="2400" dirty="0">
                <a:solidFill>
                  <a:srgbClr val="F49925"/>
                </a:solidFill>
                <a:latin typeface="+mn-lt"/>
                <a:hlinkClick r:id="rId3">
                  <a:extLst>
                    <a:ext uri="{A12FA001-AC4F-418D-AE19-62706E023703}">
                      <ahyp:hlinkClr xmlns:ahyp="http://schemas.microsoft.com/office/drawing/2018/hyperlinkcolor" val="tx"/>
                    </a:ext>
                  </a:extLst>
                </a:hlinkClick>
              </a:rPr>
              <a:t>بأهداف الأمم المتحدة للتنمية المستدامة</a:t>
            </a:r>
            <a:r>
              <a:rPr lang="ar-EG" sz="2400" dirty="0">
                <a:solidFill>
                  <a:schemeClr val="tx1"/>
                </a:solidFill>
                <a:latin typeface="+mn-lt"/>
              </a:rPr>
              <a:t>.</a:t>
            </a:r>
          </a:p>
          <a:p>
            <a:pPr marL="419100" lvl="0" indent="-342900" algn="just" rtl="1">
              <a:lnSpc>
                <a:spcPct val="90000"/>
              </a:lnSpc>
              <a:spcBef>
                <a:spcPts val="1000"/>
              </a:spcBef>
              <a:spcAft>
                <a:spcPts val="0"/>
              </a:spcAft>
              <a:buSzPts val="2400"/>
              <a:buFont typeface="Arial" panose="020B0604020202020204" pitchFamily="34" charset="0"/>
              <a:buChar char="•"/>
            </a:pPr>
            <a:endParaRPr lang="ar-EG" sz="2400" dirty="0">
              <a:solidFill>
                <a:schemeClr val="bg2"/>
              </a:solidFill>
              <a:latin typeface="+mn-lt"/>
            </a:endParaRPr>
          </a:p>
          <a:p>
            <a:pPr marL="419100" lvl="0" indent="-342900" algn="just" rtl="1">
              <a:lnSpc>
                <a:spcPct val="90000"/>
              </a:lnSpc>
              <a:spcBef>
                <a:spcPts val="1000"/>
              </a:spcBef>
              <a:spcAft>
                <a:spcPts val="0"/>
              </a:spcAft>
              <a:buSzPts val="2400"/>
              <a:buFont typeface="Arial" panose="020B0604020202020204" pitchFamily="34" charset="0"/>
              <a:buChar char="•"/>
            </a:pPr>
            <a:r>
              <a:rPr lang="ar-EG" sz="2400" dirty="0">
                <a:solidFill>
                  <a:schemeClr val="bg2"/>
                </a:solidFill>
                <a:latin typeface="+mn-lt"/>
              </a:rPr>
              <a:t>تساهم "البحوث من أجل الحياة" </a:t>
            </a:r>
            <a:r>
              <a:rPr lang="nl-NL" sz="2400" dirty="0">
                <a:solidFill>
                  <a:schemeClr val="bg2"/>
                </a:solidFill>
                <a:latin typeface="+mn-lt"/>
              </a:rPr>
              <a:t>Research4Life </a:t>
            </a:r>
            <a:r>
              <a:rPr lang="ar-EG" sz="2400" dirty="0">
                <a:solidFill>
                  <a:schemeClr val="bg2"/>
                </a:solidFill>
                <a:latin typeface="+mn-lt"/>
              </a:rPr>
              <a:t> في عِقد الأمم المتحدة للعمل من خلال زيادة المشاركة البحثية من جنوب الكرة الأرضية.</a:t>
            </a:r>
          </a:p>
          <a:p>
            <a:pPr marL="419100" lvl="0" indent="-342900" algn="just" rtl="1">
              <a:lnSpc>
                <a:spcPct val="90000"/>
              </a:lnSpc>
              <a:spcBef>
                <a:spcPts val="1000"/>
              </a:spcBef>
              <a:spcAft>
                <a:spcPts val="0"/>
              </a:spcAft>
              <a:buSzPts val="2400"/>
              <a:buFont typeface="Arial" panose="020B0604020202020204" pitchFamily="34" charset="0"/>
              <a:buChar char="•"/>
            </a:pPr>
            <a:endParaRPr lang="ar-EG" sz="2400" dirty="0">
              <a:solidFill>
                <a:schemeClr val="bg2"/>
              </a:solidFill>
              <a:latin typeface="+mn-lt"/>
            </a:endParaRPr>
          </a:p>
          <a:p>
            <a:pPr marL="419100" lvl="0" indent="-342900" algn="just" rtl="1">
              <a:lnSpc>
                <a:spcPct val="90000"/>
              </a:lnSpc>
              <a:spcBef>
                <a:spcPts val="1000"/>
              </a:spcBef>
              <a:spcAft>
                <a:spcPts val="0"/>
              </a:spcAft>
              <a:buSzPts val="2400"/>
              <a:buFont typeface="Arial" panose="020B0604020202020204" pitchFamily="34" charset="0"/>
              <a:buChar char="•"/>
            </a:pPr>
            <a:r>
              <a:rPr lang="ar-EG" sz="2400" dirty="0">
                <a:solidFill>
                  <a:schemeClr val="bg2"/>
                </a:solidFill>
                <a:latin typeface="+mn-lt"/>
              </a:rPr>
              <a:t>تركز الخطة الإستراتيجية الأخيرة حتى عام 2030 على الإدماج والعدالة في مجتمع البحث العالمي، ودعم إنشاء كيان أكثر ثراءً من الأبحاث التي ستساعد على النهوض بأهداف التنمية المستدامة.</a:t>
            </a:r>
          </a:p>
          <a:p>
            <a:pPr marL="419100" lvl="0" indent="-342900" algn="just" rtl="1">
              <a:lnSpc>
                <a:spcPct val="90000"/>
              </a:lnSpc>
              <a:spcBef>
                <a:spcPts val="1000"/>
              </a:spcBef>
              <a:spcAft>
                <a:spcPts val="0"/>
              </a:spcAft>
              <a:buSzPts val="2400"/>
              <a:buFont typeface="Arial" panose="020B0604020202020204" pitchFamily="34" charset="0"/>
              <a:buChar char="•"/>
            </a:pPr>
            <a:endParaRPr lang="ar-EG" sz="2400" dirty="0">
              <a:solidFill>
                <a:schemeClr val="bg2"/>
              </a:solidFill>
              <a:latin typeface="+mn-lt"/>
            </a:endParaRPr>
          </a:p>
          <a:p>
            <a:pPr marL="419100" lvl="0" indent="-342900" algn="just" rtl="1">
              <a:lnSpc>
                <a:spcPct val="90000"/>
              </a:lnSpc>
              <a:spcBef>
                <a:spcPts val="1000"/>
              </a:spcBef>
              <a:spcAft>
                <a:spcPts val="0"/>
              </a:spcAft>
              <a:buSzPts val="2400"/>
              <a:buFont typeface="Arial" panose="020B0604020202020204" pitchFamily="34" charset="0"/>
              <a:buChar char="•"/>
            </a:pPr>
            <a:r>
              <a:rPr lang="ar-EG" sz="2400" dirty="0">
                <a:solidFill>
                  <a:schemeClr val="bg2"/>
                </a:solidFill>
                <a:latin typeface="+mn-lt"/>
              </a:rPr>
              <a:t>تقدم "البحوث من أجل الحياة" </a:t>
            </a:r>
            <a:r>
              <a:rPr lang="nl-NL" sz="2400" dirty="0">
                <a:solidFill>
                  <a:schemeClr val="bg2"/>
                </a:solidFill>
                <a:latin typeface="+mn-lt"/>
              </a:rPr>
              <a:t>Research4Life </a:t>
            </a:r>
            <a:r>
              <a:rPr lang="ar-EG" sz="2400" dirty="0">
                <a:solidFill>
                  <a:schemeClr val="bg2"/>
                </a:solidFill>
                <a:latin typeface="+mn-lt"/>
              </a:rPr>
              <a:t> لشركائنا ومستخدمينا وداعمينا الفرصة للمساهمة في إنشاء التنوع، وبيئة بحثية شاملة وعادلة للجميع.</a:t>
            </a:r>
            <a:endParaRPr sz="2400" dirty="0">
              <a:solidFill>
                <a:schemeClr val="bg2"/>
              </a:solidFill>
              <a:latin typeface="+mn-lt"/>
              <a:sym typeface="Quattrocento Sans"/>
            </a:endParaRPr>
          </a:p>
        </p:txBody>
      </p:sp>
      <p:pic>
        <p:nvPicPr>
          <p:cNvPr id="110" name="Google Shape;110;p16"/>
          <p:cNvPicPr preferRelativeResize="0"/>
          <p:nvPr/>
        </p:nvPicPr>
        <p:blipFill rotWithShape="1">
          <a:blip r:embed="rId4">
            <a:alphaModFix/>
          </a:blip>
          <a:srcRect/>
          <a:stretch/>
        </p:blipFill>
        <p:spPr>
          <a:xfrm>
            <a:off x="705415" y="202431"/>
            <a:ext cx="4498687" cy="1232994"/>
          </a:xfrm>
          <a:prstGeom prst="rect">
            <a:avLst/>
          </a:prstGeom>
          <a:noFill/>
          <a:ln>
            <a:noFill/>
          </a:ln>
        </p:spPr>
      </p:pic>
      <p:pic>
        <p:nvPicPr>
          <p:cNvPr id="111" name="Google Shape;111;p16"/>
          <p:cNvPicPr preferRelativeResize="0"/>
          <p:nvPr/>
        </p:nvPicPr>
        <p:blipFill rotWithShape="1">
          <a:blip r:embed="rId5">
            <a:alphaModFix/>
          </a:blip>
          <a:srcRect/>
          <a:stretch/>
        </p:blipFill>
        <p:spPr>
          <a:xfrm rot="10800000" flipH="1">
            <a:off x="989098" y="1731702"/>
            <a:ext cx="2276669" cy="75889"/>
          </a:xfrm>
          <a:prstGeom prst="rect">
            <a:avLst/>
          </a:prstGeom>
          <a:noFill/>
          <a:ln>
            <a:noFill/>
          </a:ln>
        </p:spPr>
      </p:pic>
      <p:sp>
        <p:nvSpPr>
          <p:cNvPr id="3" name="TextBox 2">
            <a:extLst>
              <a:ext uri="{FF2B5EF4-FFF2-40B4-BE49-F238E27FC236}">
                <a16:creationId xmlns:a16="http://schemas.microsoft.com/office/drawing/2014/main" id="{36B54071-2C20-0F56-96D4-A47D6DD3F9DC}"/>
              </a:ext>
            </a:extLst>
          </p:cNvPr>
          <p:cNvSpPr txBox="1"/>
          <p:nvPr/>
        </p:nvSpPr>
        <p:spPr>
          <a:xfrm>
            <a:off x="6278062" y="374352"/>
            <a:ext cx="4903393" cy="584775"/>
          </a:xfrm>
          <a:prstGeom prst="rect">
            <a:avLst/>
          </a:prstGeom>
          <a:noFill/>
        </p:spPr>
        <p:txBody>
          <a:bodyPr wrap="square" rtlCol="0">
            <a:sp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r>
              <a:rPr kumimoji="0" lang="ar-EG" sz="3200" b="1" i="0" u="none" strike="noStrike" kern="0" cap="none" spc="0" normalizeH="0" baseline="0" noProof="0" dirty="0">
                <a:ln>
                  <a:noFill/>
                </a:ln>
                <a:solidFill>
                  <a:srgbClr val="44546A"/>
                </a:solidFill>
                <a:effectLst/>
                <a:uLnTx/>
                <a:uFillTx/>
                <a:latin typeface="Arial"/>
                <a:cs typeface="Arial"/>
                <a:sym typeface="Arial"/>
              </a:rPr>
              <a:t>أهداف التنمية المستدامة</a:t>
            </a:r>
            <a:endParaRPr kumimoji="0" lang="en-US" sz="3200" b="1" i="0" u="none" strike="noStrike" kern="0" cap="none" spc="0" normalizeH="0" baseline="0" noProof="0" dirty="0">
              <a:ln>
                <a:noFill/>
              </a:ln>
              <a:solidFill>
                <a:srgbClr val="44546A"/>
              </a:solidFill>
              <a:effectLst/>
              <a:uLnTx/>
              <a:uFillTx/>
              <a:latin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17"/>
          <p:cNvSpPr txBox="1">
            <a:spLocks noGrp="1"/>
          </p:cNvSpPr>
          <p:nvPr>
            <p:ph type="body" idx="1"/>
          </p:nvPr>
        </p:nvSpPr>
        <p:spPr>
          <a:xfrm>
            <a:off x="838200" y="1503110"/>
            <a:ext cx="10515600" cy="4938395"/>
          </a:xfrm>
          <a:prstGeom prst="rect">
            <a:avLst/>
          </a:prstGeom>
          <a:noFill/>
          <a:ln>
            <a:noFill/>
          </a:ln>
        </p:spPr>
        <p:txBody>
          <a:bodyPr spcFirstLastPara="1" wrap="square" lIns="91425" tIns="45700" rIns="91425" bIns="45700" anchor="t" anchorCtr="0">
            <a:noAutofit/>
          </a:bodyPr>
          <a:lstStyle/>
          <a:p>
            <a:pPr marL="76200" lvl="0" indent="0" algn="just" rtl="1">
              <a:lnSpc>
                <a:spcPct val="90000"/>
              </a:lnSpc>
              <a:spcBef>
                <a:spcPts val="1000"/>
              </a:spcBef>
              <a:spcAft>
                <a:spcPts val="0"/>
              </a:spcAft>
              <a:buClr>
                <a:schemeClr val="dk1"/>
              </a:buClr>
              <a:buSzPts val="2400"/>
              <a:buFont typeface="Arial"/>
              <a:buNone/>
            </a:pPr>
            <a:br>
              <a:rPr lang="nl-NL" sz="1800" dirty="0">
                <a:latin typeface="Open Sans"/>
                <a:ea typeface="Open Sans"/>
                <a:cs typeface="Open Sans"/>
                <a:sym typeface="Open Sans"/>
              </a:rPr>
            </a:br>
            <a:br>
              <a:rPr lang="nl-NL" sz="1800" dirty="0">
                <a:latin typeface="Open Sans"/>
                <a:ea typeface="Open Sans"/>
                <a:cs typeface="Open Sans"/>
                <a:sym typeface="Open Sans"/>
              </a:rPr>
            </a:br>
            <a:r>
              <a:rPr lang="ar-EG" sz="2400" dirty="0">
                <a:solidFill>
                  <a:schemeClr val="bg2"/>
                </a:solidFill>
                <a:latin typeface="+mn-lt"/>
                <a:ea typeface="Open Sans"/>
                <a:cs typeface="Open Sans"/>
                <a:sym typeface="Open Sans"/>
              </a:rPr>
              <a:t>يسمح هيكلنا الفريد بين القطاعين العام والخاص بالعمل بشكل فعال بما يتماشى مع </a:t>
            </a:r>
            <a:r>
              <a:rPr lang="ar-EG" sz="2400" dirty="0">
                <a:solidFill>
                  <a:srgbClr val="F49925"/>
                </a:solidFill>
                <a:latin typeface="+mn-lt"/>
                <a:ea typeface="Open Sans"/>
                <a:cs typeface="Open Sans"/>
                <a:sym typeface="Open Sans"/>
                <a:hlinkClick r:id="rId3">
                  <a:extLst>
                    <a:ext uri="{A12FA001-AC4F-418D-AE19-62706E023703}">
                      <ahyp:hlinkClr xmlns:ahyp="http://schemas.microsoft.com/office/drawing/2018/hyperlinkcolor" val="tx"/>
                    </a:ext>
                  </a:extLst>
                </a:hlinkClick>
              </a:rPr>
              <a:t>الهدف رقم 17 من أهداف التنمية المستدامة</a:t>
            </a:r>
            <a:r>
              <a:rPr lang="ar-EG" sz="2400" dirty="0">
                <a:solidFill>
                  <a:schemeClr val="bg2"/>
                </a:solidFill>
                <a:latin typeface="+mn-lt"/>
                <a:ea typeface="Open Sans"/>
                <a:cs typeface="Open Sans"/>
                <a:sym typeface="Open Sans"/>
              </a:rPr>
              <a:t>: </a:t>
            </a:r>
            <a:r>
              <a:rPr lang="ar-EG" sz="2400" b="1" dirty="0">
                <a:solidFill>
                  <a:schemeClr val="bg2"/>
                </a:solidFill>
                <a:latin typeface="+mn-lt"/>
                <a:ea typeface="Open Sans"/>
                <a:cs typeface="Open Sans"/>
                <a:sym typeface="Open Sans"/>
              </a:rPr>
              <a:t>الشراكة من أجل أهداف التنمية المستدامة </a:t>
            </a:r>
            <a:r>
              <a:rPr lang="ar-EG" sz="2400" dirty="0">
                <a:solidFill>
                  <a:schemeClr val="bg2"/>
                </a:solidFill>
                <a:latin typeface="+mn-lt"/>
                <a:ea typeface="Open Sans"/>
                <a:cs typeface="Open Sans"/>
                <a:sym typeface="Open Sans"/>
              </a:rPr>
              <a:t>ودعم مجتمع المستفيدين لدينا كمستهلكين ومنتجين للبحوث الهامة والنهوض </a:t>
            </a:r>
            <a:r>
              <a:rPr lang="ar-EG" sz="2400" dirty="0">
                <a:solidFill>
                  <a:srgbClr val="F49925"/>
                </a:solidFill>
                <a:latin typeface="+mn-lt"/>
                <a:ea typeface="Open Sans"/>
                <a:cs typeface="Open Sans"/>
                <a:sym typeface="Open Sans"/>
                <a:hlinkClick r:id="rId4">
                  <a:extLst>
                    <a:ext uri="{A12FA001-AC4F-418D-AE19-62706E023703}">
                      <ahyp:hlinkClr xmlns:ahyp="http://schemas.microsoft.com/office/drawing/2018/hyperlinkcolor" val="tx"/>
                    </a:ext>
                  </a:extLst>
                </a:hlinkClick>
              </a:rPr>
              <a:t>بهدف رقم 10 من أهداف التنمية المستدامة </a:t>
            </a:r>
            <a:r>
              <a:rPr lang="ar-EG" sz="2400" dirty="0">
                <a:solidFill>
                  <a:schemeClr val="bg2"/>
                </a:solidFill>
                <a:latin typeface="+mn-lt"/>
                <a:ea typeface="Open Sans"/>
                <a:cs typeface="Open Sans"/>
                <a:sym typeface="Open Sans"/>
              </a:rPr>
              <a:t>: </a:t>
            </a:r>
            <a:r>
              <a:rPr lang="ar-EG" sz="2400" b="1" dirty="0">
                <a:solidFill>
                  <a:schemeClr val="bg2"/>
                </a:solidFill>
                <a:latin typeface="+mn-lt"/>
                <a:ea typeface="Open Sans"/>
                <a:cs typeface="Open Sans"/>
                <a:sym typeface="Open Sans"/>
              </a:rPr>
              <a:t>تقليل أوجه عدم المساواة </a:t>
            </a:r>
            <a:r>
              <a:rPr lang="ar-EG" sz="2400" dirty="0">
                <a:solidFill>
                  <a:schemeClr val="bg2"/>
                </a:solidFill>
                <a:latin typeface="+mn-lt"/>
                <a:ea typeface="Open Sans"/>
                <a:cs typeface="Open Sans"/>
                <a:sym typeface="Open Sans"/>
              </a:rPr>
              <a:t>داخل البلدان وفيما بينها.</a:t>
            </a:r>
          </a:p>
          <a:p>
            <a:pPr marL="76200" lvl="0" indent="0" algn="just" rtl="1">
              <a:lnSpc>
                <a:spcPct val="90000"/>
              </a:lnSpc>
              <a:spcBef>
                <a:spcPts val="1000"/>
              </a:spcBef>
              <a:spcAft>
                <a:spcPts val="0"/>
              </a:spcAft>
              <a:buClr>
                <a:schemeClr val="dk1"/>
              </a:buClr>
              <a:buSzPts val="2400"/>
              <a:buFont typeface="Arial"/>
              <a:buNone/>
            </a:pPr>
            <a:r>
              <a:rPr lang="ar-EG" sz="2400" dirty="0">
                <a:solidFill>
                  <a:schemeClr val="bg2"/>
                </a:solidFill>
                <a:latin typeface="+mn-lt"/>
                <a:ea typeface="Open Sans"/>
                <a:cs typeface="Open Sans"/>
                <a:sym typeface="Open Sans"/>
              </a:rPr>
              <a:t>في حين أن أنشطة البحوث من أجل الحياة تدعم بشكل مباشر وغير مباشر جميع أهداف التنمية المستدامة مثل </a:t>
            </a:r>
            <a:r>
              <a:rPr lang="ar-EG" sz="2400" b="1" dirty="0">
                <a:solidFill>
                  <a:schemeClr val="bg2"/>
                </a:solidFill>
                <a:latin typeface="+mn-lt"/>
                <a:ea typeface="Open Sans"/>
                <a:cs typeface="Open Sans"/>
                <a:sym typeface="Open Sans"/>
              </a:rPr>
              <a:t>الصحة الجيدة والرفاهية ، والقضاء على الجوع ، والمياه النظيفة والصرف الصحي ، والصناعة ، والابتكار والبنية التحتية ، والسلام والعدالة </a:t>
            </a:r>
            <a:r>
              <a:rPr lang="ar-EG" sz="2400" dirty="0">
                <a:solidFill>
                  <a:schemeClr val="bg2"/>
                </a:solidFill>
                <a:latin typeface="+mn-lt"/>
                <a:ea typeface="Open Sans"/>
                <a:cs typeface="Open Sans"/>
                <a:sym typeface="Open Sans"/>
              </a:rPr>
              <a:t>، فإن "البحوث من أجل الحياة" </a:t>
            </a:r>
            <a:r>
              <a:rPr lang="nl-NL" sz="2400" dirty="0">
                <a:solidFill>
                  <a:schemeClr val="bg2"/>
                </a:solidFill>
                <a:latin typeface="+mn-lt"/>
                <a:ea typeface="Open Sans"/>
                <a:cs typeface="Open Sans"/>
                <a:sym typeface="Open Sans"/>
              </a:rPr>
              <a:t>Research4Life </a:t>
            </a:r>
            <a:r>
              <a:rPr lang="ar-EG" sz="2400" dirty="0">
                <a:solidFill>
                  <a:schemeClr val="bg2"/>
                </a:solidFill>
                <a:latin typeface="+mn-lt"/>
                <a:ea typeface="Open Sans"/>
                <a:cs typeface="Open Sans"/>
                <a:sym typeface="Open Sans"/>
              </a:rPr>
              <a:t> يتماشى بشكل وثيق مع </a:t>
            </a:r>
            <a:r>
              <a:rPr lang="ar-EG" sz="2400" dirty="0">
                <a:solidFill>
                  <a:srgbClr val="F49925"/>
                </a:solidFill>
                <a:latin typeface="+mn-lt"/>
                <a:ea typeface="Open Sans"/>
                <a:cs typeface="Open Sans"/>
                <a:sym typeface="Open Sans"/>
                <a:hlinkClick r:id="rId3">
                  <a:extLst>
                    <a:ext uri="{A12FA001-AC4F-418D-AE19-62706E023703}">
                      <ahyp:hlinkClr xmlns:ahyp="http://schemas.microsoft.com/office/drawing/2018/hyperlinkcolor" val="tx"/>
                    </a:ext>
                  </a:extLst>
                </a:hlinkClick>
              </a:rPr>
              <a:t>الهدف رقم 4 من أهداف التنمية المستدامة</a:t>
            </a:r>
            <a:r>
              <a:rPr lang="ar-EG" sz="2400" dirty="0">
                <a:solidFill>
                  <a:schemeClr val="bg2"/>
                </a:solidFill>
                <a:latin typeface="+mn-lt"/>
                <a:ea typeface="Open Sans"/>
                <a:cs typeface="Open Sans"/>
                <a:sym typeface="Open Sans"/>
              </a:rPr>
              <a:t>: </a:t>
            </a:r>
            <a:r>
              <a:rPr lang="ar-EG" sz="2400" b="1" dirty="0">
                <a:solidFill>
                  <a:schemeClr val="bg2"/>
                </a:solidFill>
                <a:latin typeface="+mn-lt"/>
                <a:ea typeface="Open Sans"/>
                <a:cs typeface="Open Sans"/>
                <a:sym typeface="Open Sans"/>
              </a:rPr>
              <a:t>التعليم الجيد</a:t>
            </a:r>
            <a:r>
              <a:rPr lang="ar-EG" sz="2400" dirty="0">
                <a:solidFill>
                  <a:schemeClr val="bg2"/>
                </a:solidFill>
                <a:latin typeface="+mn-lt"/>
                <a:ea typeface="Open Sans"/>
                <a:cs typeface="Open Sans"/>
                <a:sym typeface="Open Sans"/>
              </a:rPr>
              <a:t>؛ وهو أمر أساسي لإنشاء عالم يسوده السلام والازدهار و</a:t>
            </a:r>
            <a:r>
              <a:rPr lang="ar-EG" sz="2400" dirty="0">
                <a:solidFill>
                  <a:srgbClr val="F49925"/>
                </a:solidFill>
                <a:latin typeface="+mn-lt"/>
                <a:ea typeface="Open Sans"/>
                <a:cs typeface="Open Sans"/>
                <a:sym typeface="Open Sans"/>
                <a:hlinkClick r:id="rId5">
                  <a:extLst>
                    <a:ext uri="{A12FA001-AC4F-418D-AE19-62706E023703}">
                      <ahyp:hlinkClr xmlns:ahyp="http://schemas.microsoft.com/office/drawing/2018/hyperlinkcolor" val="tx"/>
                    </a:ext>
                  </a:extLst>
                </a:hlinkClick>
              </a:rPr>
              <a:t>الهدف رقم 5 من أهداف التنمية المستدامة</a:t>
            </a:r>
            <a:r>
              <a:rPr lang="ar-EG" sz="2400" dirty="0">
                <a:solidFill>
                  <a:schemeClr val="bg2"/>
                </a:solidFill>
                <a:latin typeface="+mn-lt"/>
                <a:ea typeface="Open Sans"/>
                <a:cs typeface="Open Sans"/>
                <a:sym typeface="Open Sans"/>
              </a:rPr>
              <a:t>: </a:t>
            </a:r>
            <a:r>
              <a:rPr lang="ar-EG" sz="2400" b="1" dirty="0">
                <a:solidFill>
                  <a:schemeClr val="bg2"/>
                </a:solidFill>
                <a:latin typeface="+mn-lt"/>
                <a:ea typeface="Open Sans"/>
                <a:cs typeface="Open Sans"/>
                <a:sym typeface="Open Sans"/>
              </a:rPr>
              <a:t>المساواة بين الجنسين </a:t>
            </a:r>
            <a:r>
              <a:rPr lang="ar-EG" sz="2400" dirty="0">
                <a:solidFill>
                  <a:schemeClr val="bg2"/>
                </a:solidFill>
                <a:latin typeface="+mn-lt"/>
                <a:ea typeface="Open Sans"/>
                <a:cs typeface="Open Sans"/>
                <a:sym typeface="Open Sans"/>
              </a:rPr>
              <a:t>لتحقيق تمكين جميع النساء والأطفال.</a:t>
            </a:r>
            <a:endParaRPr sz="2400" dirty="0">
              <a:solidFill>
                <a:schemeClr val="bg2"/>
              </a:solidFill>
              <a:highlight>
                <a:srgbClr val="FFFFFF"/>
              </a:highlight>
              <a:latin typeface="+mn-lt"/>
              <a:ea typeface="Open Sans"/>
              <a:cs typeface="Open Sans"/>
              <a:sym typeface="Open Sans"/>
            </a:endParaRPr>
          </a:p>
        </p:txBody>
      </p:sp>
      <p:pic>
        <p:nvPicPr>
          <p:cNvPr id="118" name="Google Shape;118;p17"/>
          <p:cNvPicPr preferRelativeResize="0"/>
          <p:nvPr/>
        </p:nvPicPr>
        <p:blipFill rotWithShape="1">
          <a:blip r:embed="rId6">
            <a:alphaModFix/>
          </a:blip>
          <a:srcRect/>
          <a:stretch/>
        </p:blipFill>
        <p:spPr>
          <a:xfrm>
            <a:off x="705415" y="202431"/>
            <a:ext cx="4873039" cy="1232994"/>
          </a:xfrm>
          <a:prstGeom prst="rect">
            <a:avLst/>
          </a:prstGeom>
          <a:noFill/>
          <a:ln>
            <a:noFill/>
          </a:ln>
        </p:spPr>
      </p:pic>
      <p:pic>
        <p:nvPicPr>
          <p:cNvPr id="119" name="Google Shape;119;p17"/>
          <p:cNvPicPr preferRelativeResize="0"/>
          <p:nvPr/>
        </p:nvPicPr>
        <p:blipFill rotWithShape="1">
          <a:blip r:embed="rId7">
            <a:alphaModFix/>
          </a:blip>
          <a:srcRect/>
          <a:stretch/>
        </p:blipFill>
        <p:spPr>
          <a:xfrm rot="10800000" flipH="1">
            <a:off x="989098" y="1731702"/>
            <a:ext cx="2276669" cy="75889"/>
          </a:xfrm>
          <a:prstGeom prst="rect">
            <a:avLst/>
          </a:prstGeom>
          <a:noFill/>
          <a:ln>
            <a:noFill/>
          </a:ln>
        </p:spPr>
      </p:pic>
      <p:grpSp>
        <p:nvGrpSpPr>
          <p:cNvPr id="120" name="Google Shape;120;p17"/>
          <p:cNvGrpSpPr/>
          <p:nvPr/>
        </p:nvGrpSpPr>
        <p:grpSpPr>
          <a:xfrm>
            <a:off x="989098" y="5430727"/>
            <a:ext cx="5106902" cy="1188000"/>
            <a:chOff x="1064320" y="4654442"/>
            <a:chExt cx="8471089" cy="2004383"/>
          </a:xfrm>
        </p:grpSpPr>
        <p:pic>
          <p:nvPicPr>
            <p:cNvPr id="121" name="Google Shape;121;p17" descr="A red background with a book and a pencil&#10;&#10;Description automatically generated with low confidence"/>
            <p:cNvPicPr preferRelativeResize="0"/>
            <p:nvPr/>
          </p:nvPicPr>
          <p:blipFill rotWithShape="1">
            <a:blip r:embed="rId8">
              <a:alphaModFix/>
            </a:blip>
            <a:srcRect/>
            <a:stretch/>
          </p:blipFill>
          <p:spPr>
            <a:xfrm>
              <a:off x="1064320" y="4654442"/>
              <a:ext cx="1997467" cy="1997467"/>
            </a:xfrm>
            <a:prstGeom prst="rect">
              <a:avLst/>
            </a:prstGeom>
            <a:noFill/>
            <a:ln>
              <a:noFill/>
            </a:ln>
          </p:spPr>
        </p:pic>
        <p:pic>
          <p:nvPicPr>
            <p:cNvPr id="122" name="Google Shape;122;p17" descr="A picture containing text, font, logo, graphics&#10;&#10;Description automatically generated"/>
            <p:cNvPicPr preferRelativeResize="0"/>
            <p:nvPr/>
          </p:nvPicPr>
          <p:blipFill rotWithShape="1">
            <a:blip r:embed="rId9">
              <a:alphaModFix/>
            </a:blip>
            <a:srcRect/>
            <a:stretch/>
          </p:blipFill>
          <p:spPr>
            <a:xfrm>
              <a:off x="3222194" y="4654443"/>
              <a:ext cx="1997467" cy="1997467"/>
            </a:xfrm>
            <a:prstGeom prst="rect">
              <a:avLst/>
            </a:prstGeom>
            <a:noFill/>
            <a:ln>
              <a:noFill/>
            </a:ln>
          </p:spPr>
        </p:pic>
        <p:pic>
          <p:nvPicPr>
            <p:cNvPr id="123" name="Google Shape;123;p17" descr="A picture containing text, graphics, font, logo&#10;&#10;Description automatically generated"/>
            <p:cNvPicPr preferRelativeResize="0"/>
            <p:nvPr/>
          </p:nvPicPr>
          <p:blipFill rotWithShape="1">
            <a:blip r:embed="rId10">
              <a:alphaModFix/>
            </a:blip>
            <a:srcRect/>
            <a:stretch/>
          </p:blipFill>
          <p:spPr>
            <a:xfrm>
              <a:off x="5380068" y="4654443"/>
              <a:ext cx="1997467" cy="1997467"/>
            </a:xfrm>
            <a:prstGeom prst="rect">
              <a:avLst/>
            </a:prstGeom>
            <a:noFill/>
            <a:ln>
              <a:noFill/>
            </a:ln>
          </p:spPr>
        </p:pic>
        <p:pic>
          <p:nvPicPr>
            <p:cNvPr id="124" name="Google Shape;124;p17" descr="A picture containing text, logo, font, screenshot&#10;&#10;Description automatically generated"/>
            <p:cNvPicPr preferRelativeResize="0"/>
            <p:nvPr/>
          </p:nvPicPr>
          <p:blipFill rotWithShape="1">
            <a:blip r:embed="rId11">
              <a:alphaModFix/>
            </a:blip>
            <a:srcRect/>
            <a:stretch/>
          </p:blipFill>
          <p:spPr>
            <a:xfrm>
              <a:off x="7537942" y="4661358"/>
              <a:ext cx="1997467" cy="1997467"/>
            </a:xfrm>
            <a:prstGeom prst="rect">
              <a:avLst/>
            </a:prstGeom>
            <a:noFill/>
            <a:ln>
              <a:noFill/>
            </a:ln>
          </p:spPr>
        </p:pic>
      </p:grpSp>
      <p:sp>
        <p:nvSpPr>
          <p:cNvPr id="2" name="TextBox 1">
            <a:extLst>
              <a:ext uri="{FF2B5EF4-FFF2-40B4-BE49-F238E27FC236}">
                <a16:creationId xmlns:a16="http://schemas.microsoft.com/office/drawing/2014/main" id="{70C8B561-9403-E0A0-9282-FAFC1F3F27B1}"/>
              </a:ext>
            </a:extLst>
          </p:cNvPr>
          <p:cNvSpPr txBox="1"/>
          <p:nvPr/>
        </p:nvSpPr>
        <p:spPr>
          <a:xfrm>
            <a:off x="6235104" y="526540"/>
            <a:ext cx="4903393" cy="584775"/>
          </a:xfrm>
          <a:prstGeom prst="rect">
            <a:avLst/>
          </a:prstGeom>
          <a:noFill/>
        </p:spPr>
        <p:txBody>
          <a:bodyPr wrap="square" rtlCol="0">
            <a:sp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r>
              <a:rPr kumimoji="0" lang="ar-EG" sz="3200" b="1" i="0" u="none" strike="noStrike" kern="0" cap="none" spc="0" normalizeH="0" baseline="0" noProof="0" dirty="0">
                <a:ln>
                  <a:noFill/>
                </a:ln>
                <a:solidFill>
                  <a:srgbClr val="44546A"/>
                </a:solidFill>
                <a:effectLst/>
                <a:uLnTx/>
                <a:uFillTx/>
                <a:latin typeface="Arial"/>
                <a:cs typeface="Arial"/>
                <a:sym typeface="Arial"/>
              </a:rPr>
              <a:t>أهداف التنمية المستدامة (تابع)</a:t>
            </a:r>
            <a:endParaRPr kumimoji="0" lang="en-US" sz="3200" b="1" i="0" u="none" strike="noStrike" kern="0" cap="none" spc="0" normalizeH="0" baseline="0" noProof="0" dirty="0">
              <a:ln>
                <a:noFill/>
              </a:ln>
              <a:solidFill>
                <a:srgbClr val="44546A"/>
              </a:solidFill>
              <a:effectLst/>
              <a:uLnTx/>
              <a:uFillTx/>
              <a:latin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g727b3dbef2_0_81"/>
          <p:cNvSpPr txBox="1">
            <a:spLocks noGrp="1"/>
          </p:cNvSpPr>
          <p:nvPr>
            <p:ph type="title"/>
          </p:nvPr>
        </p:nvSpPr>
        <p:spPr>
          <a:xfrm>
            <a:off x="0" y="437222"/>
            <a:ext cx="8203500" cy="1080900"/>
          </a:xfrm>
          <a:prstGeom prst="rect">
            <a:avLst/>
          </a:prstGeom>
          <a:noFill/>
          <a:ln>
            <a:noFill/>
          </a:ln>
        </p:spPr>
        <p:txBody>
          <a:bodyPr spcFirstLastPara="1" wrap="square" lIns="91425" tIns="45700" rIns="91425" bIns="45700" anchor="t" anchorCtr="0">
            <a:noAutofit/>
          </a:bodyPr>
          <a:lstStyle/>
          <a:p>
            <a:pPr marL="0" lvl="0" indent="0" algn="ctr" rtl="1">
              <a:lnSpc>
                <a:spcPct val="90000"/>
              </a:lnSpc>
              <a:spcBef>
                <a:spcPts val="0"/>
              </a:spcBef>
              <a:spcAft>
                <a:spcPts val="0"/>
              </a:spcAft>
              <a:buClr>
                <a:schemeClr val="dk1"/>
              </a:buClr>
              <a:buSzPts val="3200"/>
              <a:buFont typeface="Gill Sans"/>
              <a:buNone/>
            </a:pPr>
            <a:r>
              <a:rPr lang="ar-EG" dirty="0">
                <a:solidFill>
                  <a:srgbClr val="586F7C"/>
                </a:solidFill>
                <a:latin typeface="Open Sans"/>
                <a:ea typeface="Open Sans"/>
                <a:cs typeface="Open Sans"/>
                <a:sym typeface="Open Sans"/>
              </a:rPr>
              <a:t>تواصل معنا على</a:t>
            </a:r>
            <a:r>
              <a:rPr lang="en-US" dirty="0">
                <a:solidFill>
                  <a:srgbClr val="586F7C"/>
                </a:solidFill>
                <a:latin typeface="Open Sans"/>
                <a:ea typeface="Open Sans"/>
                <a:cs typeface="Open Sans"/>
                <a:sym typeface="Open Sans"/>
              </a:rPr>
              <a:t> </a:t>
            </a:r>
            <a:endParaRPr dirty="0">
              <a:solidFill>
                <a:srgbClr val="586F7C"/>
              </a:solidFill>
              <a:latin typeface="Open Sans"/>
              <a:ea typeface="Open Sans"/>
              <a:cs typeface="Open Sans"/>
              <a:sym typeface="Open Sans"/>
            </a:endParaRPr>
          </a:p>
        </p:txBody>
      </p:sp>
      <p:sp>
        <p:nvSpPr>
          <p:cNvPr id="235" name="Google Shape;235;g727b3dbef2_0_81"/>
          <p:cNvSpPr txBox="1">
            <a:spLocks noGrp="1"/>
          </p:cNvSpPr>
          <p:nvPr>
            <p:ph type="body" idx="1"/>
          </p:nvPr>
        </p:nvSpPr>
        <p:spPr>
          <a:xfrm>
            <a:off x="0" y="2094525"/>
            <a:ext cx="11982734" cy="3599400"/>
          </a:xfrm>
          <a:prstGeom prst="rect">
            <a:avLst/>
          </a:prstGeom>
          <a:noFill/>
          <a:ln>
            <a:noFill/>
          </a:ln>
        </p:spPr>
        <p:txBody>
          <a:bodyPr spcFirstLastPara="1" wrap="square" lIns="91425" tIns="45700" rIns="91425" bIns="45700" anchor="t" anchorCtr="0">
            <a:noAutofit/>
          </a:bodyPr>
          <a:lstStyle/>
          <a:p>
            <a:pPr marL="457200" lvl="0" indent="-317500" algn="r" rtl="1">
              <a:lnSpc>
                <a:spcPct val="150000"/>
              </a:lnSpc>
              <a:spcBef>
                <a:spcPts val="0"/>
              </a:spcBef>
              <a:spcAft>
                <a:spcPts val="0"/>
              </a:spcAft>
              <a:buClr>
                <a:srgbClr val="586F7C"/>
              </a:buClr>
              <a:buSzPts val="1400"/>
              <a:buFont typeface="Open Sans"/>
              <a:buChar char="●"/>
            </a:pPr>
            <a:r>
              <a:rPr lang="ar-EG" dirty="0">
                <a:solidFill>
                  <a:srgbClr val="586F7C"/>
                </a:solidFill>
                <a:latin typeface="Open Sans"/>
                <a:ea typeface="Open Sans"/>
                <a:cs typeface="Open Sans"/>
                <a:sym typeface="Open Sans"/>
              </a:rPr>
              <a:t>زورونا على </a:t>
            </a:r>
            <a:r>
              <a:rPr lang="en-US" dirty="0">
                <a:solidFill>
                  <a:srgbClr val="586F7C"/>
                </a:solidFill>
                <a:latin typeface="Open Sans"/>
                <a:ea typeface="Open Sans"/>
                <a:cs typeface="Open Sans"/>
                <a:sym typeface="Open Sans"/>
              </a:rPr>
              <a:t> </a:t>
            </a:r>
            <a:r>
              <a:rPr lang="en-US" dirty="0">
                <a:solidFill>
                  <a:srgbClr val="586F7C"/>
                </a:solidFill>
                <a:uFill>
                  <a:noFill/>
                </a:uFill>
                <a:latin typeface="Open Sans"/>
                <a:ea typeface="Open Sans"/>
                <a:cs typeface="Open Sans"/>
                <a:sym typeface="Open Sans"/>
                <a:hlinkClick r:id="rId3"/>
              </a:rPr>
              <a:t>www.research4life.or</a:t>
            </a:r>
            <a:r>
              <a:rPr lang="en-US" u="sng" dirty="0">
                <a:solidFill>
                  <a:srgbClr val="586F7C"/>
                </a:solidFill>
                <a:latin typeface="Open Sans"/>
                <a:ea typeface="Open Sans"/>
                <a:cs typeface="Open Sans"/>
                <a:sym typeface="Open Sans"/>
                <a:hlinkClick r:id="rId3"/>
              </a:rPr>
              <a:t>g</a:t>
            </a:r>
            <a:r>
              <a:rPr lang="en-US" u="sng" dirty="0">
                <a:solidFill>
                  <a:srgbClr val="586F7C"/>
                </a:solidFill>
                <a:latin typeface="Open Sans"/>
                <a:ea typeface="Open Sans"/>
                <a:cs typeface="Open Sans"/>
                <a:sym typeface="Open Sans"/>
              </a:rPr>
              <a:t> </a:t>
            </a:r>
            <a:endParaRPr dirty="0">
              <a:solidFill>
                <a:srgbClr val="586F7C"/>
              </a:solidFill>
              <a:latin typeface="Open Sans"/>
              <a:ea typeface="Open Sans"/>
              <a:cs typeface="Open Sans"/>
              <a:sym typeface="Open Sans"/>
            </a:endParaRPr>
          </a:p>
          <a:p>
            <a:pPr marL="457200" lvl="0" indent="-317500" algn="r" rtl="1">
              <a:lnSpc>
                <a:spcPct val="150000"/>
              </a:lnSpc>
              <a:spcBef>
                <a:spcPts val="0"/>
              </a:spcBef>
              <a:spcAft>
                <a:spcPts val="0"/>
              </a:spcAft>
              <a:buClr>
                <a:srgbClr val="586F7C"/>
              </a:buClr>
              <a:buSzPts val="1400"/>
              <a:buFont typeface="Open Sans"/>
              <a:buChar char="●"/>
            </a:pPr>
            <a:r>
              <a:rPr lang="ar-EG" dirty="0">
                <a:solidFill>
                  <a:srgbClr val="586F7C"/>
                </a:solidFill>
                <a:latin typeface="Open Sans"/>
                <a:ea typeface="Open Sans"/>
                <a:cs typeface="Open Sans"/>
                <a:sym typeface="Open Sans"/>
              </a:rPr>
              <a:t>تواصل معنا على</a:t>
            </a:r>
            <a:r>
              <a:rPr lang="en-US" dirty="0">
                <a:solidFill>
                  <a:srgbClr val="586F7C"/>
                </a:solidFill>
                <a:latin typeface="Open Sans"/>
                <a:ea typeface="Open Sans"/>
                <a:cs typeface="Open Sans"/>
                <a:sym typeface="Open Sans"/>
              </a:rPr>
              <a:t> </a:t>
            </a:r>
            <a:r>
              <a:rPr lang="en-US" dirty="0">
                <a:solidFill>
                  <a:srgbClr val="586F7C"/>
                </a:solidFill>
                <a:uFill>
                  <a:noFill/>
                </a:uFill>
                <a:latin typeface="Open Sans"/>
                <a:ea typeface="Open Sans"/>
                <a:cs typeface="Open Sans"/>
                <a:sym typeface="Open Sans"/>
                <a:hlinkClick r:id="rId4"/>
              </a:rPr>
              <a:t>r4l@research4life.org</a:t>
            </a:r>
            <a:r>
              <a:rPr lang="en-US" dirty="0">
                <a:solidFill>
                  <a:srgbClr val="586F7C"/>
                </a:solidFill>
                <a:latin typeface="Open Sans"/>
                <a:ea typeface="Open Sans"/>
                <a:cs typeface="Open Sans"/>
                <a:sym typeface="Open Sans"/>
              </a:rPr>
              <a:t> </a:t>
            </a:r>
            <a:endParaRPr dirty="0">
              <a:solidFill>
                <a:srgbClr val="586F7C"/>
              </a:solidFill>
              <a:latin typeface="Open Sans"/>
              <a:ea typeface="Open Sans"/>
              <a:cs typeface="Open Sans"/>
              <a:sym typeface="Open Sans"/>
            </a:endParaRPr>
          </a:p>
          <a:p>
            <a:pPr marL="457200" lvl="0" indent="-317500" algn="r" rtl="1">
              <a:lnSpc>
                <a:spcPct val="150000"/>
              </a:lnSpc>
              <a:spcBef>
                <a:spcPts val="0"/>
              </a:spcBef>
              <a:spcAft>
                <a:spcPts val="0"/>
              </a:spcAft>
              <a:buClr>
                <a:srgbClr val="586F7C"/>
              </a:buClr>
              <a:buSzPts val="1400"/>
              <a:buFont typeface="Open Sans"/>
              <a:buChar char="●"/>
            </a:pPr>
            <a:r>
              <a:rPr lang="ar-EG" dirty="0">
                <a:solidFill>
                  <a:srgbClr val="586F7C"/>
                </a:solidFill>
                <a:latin typeface="Open Sans"/>
                <a:ea typeface="Open Sans"/>
                <a:cs typeface="Open Sans"/>
                <a:sym typeface="Open Sans"/>
              </a:rPr>
              <a:t>تعرف على مواد التدريب الأخرى</a:t>
            </a:r>
            <a:r>
              <a:rPr lang="en-US" dirty="0">
                <a:solidFill>
                  <a:srgbClr val="586F7C"/>
                </a:solidFill>
                <a:latin typeface="Open Sans"/>
                <a:ea typeface="Open Sans"/>
                <a:cs typeface="Open Sans"/>
                <a:sym typeface="Open Sans"/>
              </a:rPr>
              <a:t> [</a:t>
            </a:r>
            <a:r>
              <a:rPr lang="en-US" u="sng" dirty="0">
                <a:solidFill>
                  <a:schemeClr val="hlink"/>
                </a:solidFill>
                <a:latin typeface="Open Sans"/>
                <a:ea typeface="Open Sans"/>
                <a:cs typeface="Open Sans"/>
                <a:sym typeface="Open Sans"/>
                <a:hlinkClick r:id="rId5"/>
              </a:rPr>
              <a:t>www.research4life.org/training</a:t>
            </a:r>
            <a:r>
              <a:rPr lang="en-US" dirty="0">
                <a:solidFill>
                  <a:srgbClr val="586F7C"/>
                </a:solidFill>
                <a:latin typeface="Open Sans"/>
                <a:ea typeface="Open Sans"/>
                <a:cs typeface="Open Sans"/>
                <a:sym typeface="Open Sans"/>
              </a:rPr>
              <a:t>]</a:t>
            </a:r>
            <a:endParaRPr dirty="0">
              <a:solidFill>
                <a:srgbClr val="586F7C"/>
              </a:solidFill>
              <a:latin typeface="Open Sans"/>
              <a:ea typeface="Open Sans"/>
              <a:cs typeface="Open Sans"/>
              <a:sym typeface="Open Sans"/>
            </a:endParaRPr>
          </a:p>
          <a:p>
            <a:pPr marL="457200" lvl="0" indent="-317500" algn="r" rtl="1">
              <a:lnSpc>
                <a:spcPct val="150000"/>
              </a:lnSpc>
              <a:spcBef>
                <a:spcPts val="0"/>
              </a:spcBef>
              <a:spcAft>
                <a:spcPts val="0"/>
              </a:spcAft>
              <a:buClr>
                <a:srgbClr val="586F7C"/>
              </a:buClr>
              <a:buSzPts val="1400"/>
              <a:buFont typeface="Open Sans"/>
              <a:buChar char="●"/>
            </a:pPr>
            <a:r>
              <a:rPr lang="ar-EG" dirty="0">
                <a:solidFill>
                  <a:srgbClr val="586F7C"/>
                </a:solidFill>
                <a:latin typeface="Open Sans"/>
                <a:ea typeface="Open Sans"/>
                <a:cs typeface="Open Sans"/>
                <a:sym typeface="Open Sans"/>
              </a:rPr>
              <a:t>اشترك في النشرة الإخبارية</a:t>
            </a:r>
            <a:r>
              <a:rPr lang="en-US" dirty="0">
                <a:solidFill>
                  <a:srgbClr val="586F7C"/>
                </a:solidFill>
                <a:latin typeface="Open Sans"/>
                <a:ea typeface="Open Sans"/>
                <a:cs typeface="Open Sans"/>
                <a:sym typeface="Open Sans"/>
              </a:rPr>
              <a:t> Research4Life</a:t>
            </a:r>
            <a:r>
              <a:rPr lang="ar-EG" dirty="0">
                <a:solidFill>
                  <a:srgbClr val="586F7C"/>
                </a:solidFill>
                <a:latin typeface="Open Sans"/>
                <a:ea typeface="Open Sans"/>
                <a:cs typeface="Open Sans"/>
                <a:sym typeface="Open Sans"/>
              </a:rPr>
              <a:t> </a:t>
            </a:r>
            <a:r>
              <a:rPr lang="en-US" dirty="0">
                <a:solidFill>
                  <a:srgbClr val="586F7C"/>
                </a:solidFill>
                <a:latin typeface="Open Sans"/>
                <a:ea typeface="Open Sans"/>
                <a:cs typeface="Open Sans"/>
                <a:sym typeface="Open Sans"/>
              </a:rPr>
              <a:t>[</a:t>
            </a:r>
            <a:r>
              <a:rPr lang="en-US" u="sng" dirty="0">
                <a:solidFill>
                  <a:schemeClr val="hlink"/>
                </a:solidFill>
                <a:latin typeface="Open Sans"/>
                <a:ea typeface="Open Sans"/>
                <a:cs typeface="Open Sans"/>
                <a:sym typeface="Open Sans"/>
                <a:hlinkClick r:id="rId6"/>
              </a:rPr>
              <a:t>www.research4life.org/newsletter</a:t>
            </a:r>
            <a:r>
              <a:rPr lang="en-US" dirty="0">
                <a:solidFill>
                  <a:srgbClr val="586F7C"/>
                </a:solidFill>
                <a:latin typeface="Open Sans"/>
                <a:ea typeface="Open Sans"/>
                <a:cs typeface="Open Sans"/>
                <a:sym typeface="Open Sans"/>
              </a:rPr>
              <a:t>]</a:t>
            </a:r>
            <a:endParaRPr dirty="0">
              <a:solidFill>
                <a:srgbClr val="586F7C"/>
              </a:solidFill>
              <a:latin typeface="Open Sans"/>
              <a:ea typeface="Open Sans"/>
              <a:cs typeface="Open Sans"/>
              <a:sym typeface="Open Sans"/>
            </a:endParaRPr>
          </a:p>
          <a:p>
            <a:pPr marL="457200" lvl="0" indent="-317500" algn="r" rtl="1">
              <a:lnSpc>
                <a:spcPct val="150000"/>
              </a:lnSpc>
              <a:spcBef>
                <a:spcPts val="0"/>
              </a:spcBef>
              <a:spcAft>
                <a:spcPts val="0"/>
              </a:spcAft>
              <a:buClr>
                <a:srgbClr val="586F7C"/>
              </a:buClr>
              <a:buSzPts val="1400"/>
              <a:buFont typeface="Open Sans"/>
              <a:buChar char="●"/>
            </a:pPr>
            <a:r>
              <a:rPr lang="ar-EG" dirty="0">
                <a:solidFill>
                  <a:srgbClr val="586F7C"/>
                </a:solidFill>
                <a:latin typeface="Open Sans"/>
                <a:ea typeface="Open Sans"/>
                <a:cs typeface="Open Sans"/>
                <a:sym typeface="Open Sans"/>
              </a:rPr>
              <a:t>تحقق من مقاطع فيديو </a:t>
            </a:r>
            <a:r>
              <a:rPr lang="en-US" dirty="0">
                <a:solidFill>
                  <a:srgbClr val="586F7C"/>
                </a:solidFill>
                <a:latin typeface="Open Sans"/>
                <a:ea typeface="Open Sans"/>
                <a:cs typeface="Open Sans"/>
                <a:sym typeface="Open Sans"/>
              </a:rPr>
              <a:t> [</a:t>
            </a:r>
            <a:r>
              <a:rPr lang="en-US" u="sng" dirty="0">
                <a:solidFill>
                  <a:schemeClr val="hlink"/>
                </a:solidFill>
                <a:latin typeface="Open Sans"/>
                <a:ea typeface="Open Sans"/>
                <a:cs typeface="Open Sans"/>
                <a:sym typeface="Open Sans"/>
                <a:hlinkClick r:id="rId7"/>
              </a:rPr>
              <a:t>https://bit.ly/2w3CU5C</a:t>
            </a:r>
            <a:r>
              <a:rPr lang="en-US" dirty="0">
                <a:solidFill>
                  <a:srgbClr val="586F7C"/>
                </a:solidFill>
                <a:latin typeface="Open Sans"/>
                <a:ea typeface="Open Sans"/>
                <a:cs typeface="Open Sans"/>
                <a:sym typeface="Open Sans"/>
              </a:rPr>
              <a:t>] Research4Life</a:t>
            </a:r>
            <a:r>
              <a:rPr lang="ar-EG" dirty="0">
                <a:solidFill>
                  <a:srgbClr val="586F7C"/>
                </a:solidFill>
                <a:latin typeface="Open Sans"/>
                <a:ea typeface="Open Sans"/>
                <a:cs typeface="Open Sans"/>
                <a:sym typeface="Open Sans"/>
              </a:rPr>
              <a:t> </a:t>
            </a:r>
            <a:endParaRPr dirty="0">
              <a:solidFill>
                <a:srgbClr val="586F7C"/>
              </a:solidFill>
              <a:latin typeface="Open Sans"/>
              <a:ea typeface="Open Sans"/>
              <a:cs typeface="Open Sans"/>
              <a:sym typeface="Open Sans"/>
            </a:endParaRPr>
          </a:p>
          <a:p>
            <a:pPr marL="457200" lvl="0" indent="-317500" algn="r" rtl="1">
              <a:lnSpc>
                <a:spcPct val="150000"/>
              </a:lnSpc>
              <a:spcBef>
                <a:spcPts val="0"/>
              </a:spcBef>
              <a:spcAft>
                <a:spcPts val="0"/>
              </a:spcAft>
              <a:buClr>
                <a:srgbClr val="586F7C"/>
              </a:buClr>
              <a:buSzPts val="1400"/>
              <a:buFont typeface="Open Sans"/>
              <a:buChar char="●"/>
            </a:pPr>
            <a:r>
              <a:rPr lang="ar-EG" dirty="0">
                <a:solidFill>
                  <a:srgbClr val="586F7C"/>
                </a:solidFill>
                <a:latin typeface="Open Sans"/>
                <a:ea typeface="Open Sans"/>
                <a:cs typeface="Open Sans"/>
                <a:sym typeface="Open Sans"/>
              </a:rPr>
              <a:t>تابعنا على </a:t>
            </a:r>
            <a:r>
              <a:rPr lang="en-US" dirty="0">
                <a:solidFill>
                  <a:srgbClr val="586F7C"/>
                </a:solidFill>
                <a:latin typeface="Open Sans"/>
                <a:ea typeface="Open Sans"/>
                <a:cs typeface="Open Sans"/>
                <a:sym typeface="Open Sans"/>
              </a:rPr>
              <a:t>Twitter @ r4lpartnership </a:t>
            </a:r>
            <a:r>
              <a:rPr lang="ar-EG" dirty="0">
                <a:solidFill>
                  <a:srgbClr val="586F7C"/>
                </a:solidFill>
                <a:latin typeface="Open Sans"/>
                <a:ea typeface="Open Sans"/>
                <a:cs typeface="Open Sans"/>
                <a:sym typeface="Open Sans"/>
              </a:rPr>
              <a:t>و </a:t>
            </a:r>
            <a:r>
              <a:rPr lang="en-US" dirty="0">
                <a:solidFill>
                  <a:srgbClr val="586F7C"/>
                </a:solidFill>
                <a:latin typeface="Open Sans"/>
                <a:ea typeface="Open Sans"/>
                <a:cs typeface="Open Sans"/>
                <a:sym typeface="Open Sans"/>
              </a:rPr>
              <a:t>Facebook @ R4Lpartnership</a:t>
            </a:r>
            <a:endParaRPr sz="1500" dirty="0">
              <a:solidFill>
                <a:schemeClr val="dk1"/>
              </a:solidFill>
              <a:latin typeface="Open Sans"/>
              <a:ea typeface="Open Sans"/>
              <a:cs typeface="Open Sans"/>
              <a:sym typeface="Open Sans"/>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pic>
        <p:nvPicPr>
          <p:cNvPr id="240" name="Google Shape;240;p1"/>
          <p:cNvPicPr preferRelativeResize="0"/>
          <p:nvPr/>
        </p:nvPicPr>
        <p:blipFill rotWithShape="1">
          <a:blip r:embed="rId3">
            <a:alphaModFix/>
          </a:blip>
          <a:srcRect/>
          <a:stretch/>
        </p:blipFill>
        <p:spPr>
          <a:xfrm>
            <a:off x="1325050" y="6158249"/>
            <a:ext cx="1523874" cy="633932"/>
          </a:xfrm>
          <a:prstGeom prst="rect">
            <a:avLst/>
          </a:prstGeom>
          <a:noFill/>
          <a:ln>
            <a:noFill/>
          </a:ln>
        </p:spPr>
      </p:pic>
      <p:pic>
        <p:nvPicPr>
          <p:cNvPr id="241" name="Google Shape;241;p1"/>
          <p:cNvPicPr preferRelativeResize="0"/>
          <p:nvPr/>
        </p:nvPicPr>
        <p:blipFill rotWithShape="1">
          <a:blip r:embed="rId4">
            <a:alphaModFix/>
          </a:blip>
          <a:srcRect/>
          <a:stretch/>
        </p:blipFill>
        <p:spPr>
          <a:xfrm>
            <a:off x="3280294" y="6217682"/>
            <a:ext cx="1962613" cy="515078"/>
          </a:xfrm>
          <a:prstGeom prst="rect">
            <a:avLst/>
          </a:prstGeom>
          <a:noFill/>
          <a:ln>
            <a:noFill/>
          </a:ln>
        </p:spPr>
      </p:pic>
      <p:pic>
        <p:nvPicPr>
          <p:cNvPr id="242" name="Google Shape;242;p1"/>
          <p:cNvPicPr preferRelativeResize="0"/>
          <p:nvPr/>
        </p:nvPicPr>
        <p:blipFill rotWithShape="1">
          <a:blip r:embed="rId5">
            <a:alphaModFix/>
          </a:blip>
          <a:srcRect/>
          <a:stretch/>
        </p:blipFill>
        <p:spPr>
          <a:xfrm>
            <a:off x="5987741" y="6128240"/>
            <a:ext cx="1612438" cy="693960"/>
          </a:xfrm>
          <a:prstGeom prst="rect">
            <a:avLst/>
          </a:prstGeom>
          <a:noFill/>
          <a:ln>
            <a:noFill/>
          </a:ln>
        </p:spPr>
      </p:pic>
      <p:pic>
        <p:nvPicPr>
          <p:cNvPr id="243" name="Google Shape;243;p1"/>
          <p:cNvPicPr preferRelativeResize="0"/>
          <p:nvPr/>
        </p:nvPicPr>
        <p:blipFill rotWithShape="1">
          <a:blip r:embed="rId6">
            <a:alphaModFix/>
          </a:blip>
          <a:srcRect/>
          <a:stretch/>
        </p:blipFill>
        <p:spPr>
          <a:xfrm>
            <a:off x="8080643" y="6191271"/>
            <a:ext cx="1468376" cy="567894"/>
          </a:xfrm>
          <a:prstGeom prst="rect">
            <a:avLst/>
          </a:prstGeom>
          <a:noFill/>
          <a:ln>
            <a:noFill/>
          </a:ln>
        </p:spPr>
      </p:pic>
      <p:pic>
        <p:nvPicPr>
          <p:cNvPr id="244" name="Google Shape;244;p1"/>
          <p:cNvPicPr preferRelativeResize="0"/>
          <p:nvPr/>
        </p:nvPicPr>
        <p:blipFill rotWithShape="1">
          <a:blip r:embed="rId7">
            <a:alphaModFix/>
          </a:blip>
          <a:srcRect/>
          <a:stretch/>
        </p:blipFill>
        <p:spPr>
          <a:xfrm>
            <a:off x="10029499" y="6163201"/>
            <a:ext cx="1468374" cy="624061"/>
          </a:xfrm>
          <a:prstGeom prst="rect">
            <a:avLst/>
          </a:prstGeom>
          <a:noFill/>
          <a:ln>
            <a:noFill/>
          </a:ln>
        </p:spPr>
      </p:pic>
      <p:sp>
        <p:nvSpPr>
          <p:cNvPr id="245" name="Google Shape;245;p1"/>
          <p:cNvSpPr/>
          <p:nvPr/>
        </p:nvSpPr>
        <p:spPr>
          <a:xfrm>
            <a:off x="423081" y="2814175"/>
            <a:ext cx="10467519" cy="3908722"/>
          </a:xfrm>
          <a:prstGeom prst="rect">
            <a:avLst/>
          </a:prstGeom>
          <a:noFill/>
          <a:ln>
            <a:noFill/>
          </a:ln>
        </p:spPr>
        <p:txBody>
          <a:bodyPr spcFirstLastPara="1" wrap="square" lIns="91425" tIns="45700" rIns="91425" bIns="45700" anchor="t" anchorCtr="0">
            <a:spAutoFit/>
          </a:bodyPr>
          <a:lstStyle/>
          <a:p>
            <a:pPr algn="ctr" rtl="1">
              <a:buSzPts val="3000"/>
            </a:pPr>
            <a:r>
              <a:rPr lang="ar-EG" sz="3000" dirty="0">
                <a:solidFill>
                  <a:srgbClr val="F8981D"/>
                </a:solidFill>
                <a:latin typeface="Open Sans"/>
                <a:ea typeface="Open Sans"/>
                <a:cs typeface="Open Sans"/>
                <a:sym typeface="Open Sans"/>
              </a:rPr>
              <a:t>لمزيد من المعلومات حول</a:t>
            </a:r>
            <a:r>
              <a:rPr lang="en-US" sz="3000" dirty="0">
                <a:solidFill>
                  <a:srgbClr val="F8981D"/>
                </a:solidFill>
                <a:latin typeface="Open Sans"/>
                <a:ea typeface="Open Sans"/>
                <a:cs typeface="Open Sans"/>
                <a:sym typeface="Open Sans"/>
              </a:rPr>
              <a:t> </a:t>
            </a:r>
            <a:r>
              <a:rPr lang="ar-EG" sz="3000" dirty="0">
                <a:solidFill>
                  <a:srgbClr val="F8981D"/>
                </a:solidFill>
                <a:latin typeface="Open Sans"/>
                <a:ea typeface="Open Sans"/>
                <a:cs typeface="Open Sans"/>
                <a:sym typeface="Open Sans"/>
              </a:rPr>
              <a:t>مجموعات</a:t>
            </a:r>
            <a:r>
              <a:rPr lang="ar-SA" sz="3000" dirty="0">
                <a:solidFill>
                  <a:srgbClr val="F8981D"/>
                </a:solidFill>
                <a:latin typeface="Open Sans"/>
                <a:ea typeface="Open Sans"/>
                <a:cs typeface="Open Sans"/>
                <a:sym typeface="Open Sans"/>
              </a:rPr>
              <a:t> </a:t>
            </a:r>
            <a:r>
              <a:rPr lang="ar-SA" sz="3000" dirty="0">
                <a:solidFill>
                  <a:srgbClr val="FF0000"/>
                </a:solidFill>
                <a:latin typeface="Open Sans"/>
                <a:ea typeface="Open Sans"/>
                <a:cs typeface="Open Sans"/>
                <a:sym typeface="Open Sans"/>
              </a:rPr>
              <a:t>البحوث من أجل</a:t>
            </a:r>
            <a:r>
              <a:rPr lang="en-US" sz="3000" dirty="0">
                <a:solidFill>
                  <a:srgbClr val="FF0000"/>
                </a:solidFill>
                <a:latin typeface="Open Sans"/>
                <a:ea typeface="Open Sans"/>
                <a:cs typeface="Open Sans"/>
                <a:sym typeface="Open Sans"/>
              </a:rPr>
              <a:t> </a:t>
            </a:r>
            <a:r>
              <a:rPr lang="ar-EG" sz="3000" dirty="0">
                <a:solidFill>
                  <a:srgbClr val="FF0000"/>
                </a:solidFill>
                <a:latin typeface="Open Sans"/>
                <a:ea typeface="Open Sans"/>
                <a:cs typeface="Open Sans"/>
                <a:sym typeface="Open Sans"/>
              </a:rPr>
              <a:t> الحياة</a:t>
            </a:r>
            <a:r>
              <a:rPr lang="ar-SA" sz="3000" dirty="0">
                <a:solidFill>
                  <a:srgbClr val="FF0000"/>
                </a:solidFill>
                <a:latin typeface="Open Sans"/>
                <a:ea typeface="Open Sans"/>
                <a:cs typeface="Open Sans"/>
                <a:sym typeface="Open Sans"/>
              </a:rPr>
              <a:t> </a:t>
            </a:r>
            <a:r>
              <a:rPr lang="ar-EG" sz="3000" dirty="0">
                <a:solidFill>
                  <a:srgbClr val="FF0000"/>
                </a:solidFill>
                <a:latin typeface="Open Sans"/>
                <a:ea typeface="Open Sans"/>
                <a:cs typeface="Open Sans"/>
                <a:sym typeface="Open Sans"/>
              </a:rPr>
              <a:t> </a:t>
            </a:r>
            <a:r>
              <a:rPr lang="en-US" sz="3000" dirty="0">
                <a:solidFill>
                  <a:srgbClr val="F8981D"/>
                </a:solidFill>
                <a:latin typeface="Open Sans"/>
                <a:ea typeface="Open Sans"/>
                <a:cs typeface="Open Sans"/>
                <a:sym typeface="Open Sans"/>
              </a:rPr>
              <a:t>Research4Life”</a:t>
            </a:r>
            <a:r>
              <a:rPr lang="ar-EG" sz="3000" dirty="0">
                <a:solidFill>
                  <a:srgbClr val="F8981D"/>
                </a:solidFill>
                <a:latin typeface="Open Sans"/>
                <a:ea typeface="Open Sans"/>
                <a:cs typeface="Open Sans"/>
                <a:sym typeface="Open Sans"/>
              </a:rPr>
              <a:t>"</a:t>
            </a:r>
            <a:r>
              <a:rPr lang="en-US" sz="3000" dirty="0">
                <a:solidFill>
                  <a:srgbClr val="F8981D"/>
                </a:solidFill>
                <a:latin typeface="Open Sans"/>
                <a:ea typeface="Open Sans"/>
                <a:cs typeface="Open Sans"/>
                <a:sym typeface="Open Sans"/>
              </a:rPr>
              <a:t> </a:t>
            </a:r>
            <a:r>
              <a:rPr lang="ar-SA" sz="3000" dirty="0">
                <a:solidFill>
                  <a:srgbClr val="FF0000"/>
                </a:solidFill>
                <a:latin typeface="Open Sans"/>
                <a:ea typeface="Open Sans"/>
                <a:cs typeface="Open Sans"/>
                <a:sym typeface="Open Sans"/>
              </a:rPr>
              <a:t> </a:t>
            </a:r>
            <a:endParaRPr lang="ar-EG" sz="3000" dirty="0">
              <a:solidFill>
                <a:srgbClr val="FF0000"/>
              </a:solidFill>
              <a:latin typeface="Open Sans"/>
              <a:ea typeface="Open Sans"/>
              <a:cs typeface="Open Sans"/>
              <a:sym typeface="Open Sans"/>
            </a:endParaRPr>
          </a:p>
          <a:p>
            <a:pPr marL="0" marR="0" lvl="0" indent="0" algn="ctr" rtl="1">
              <a:lnSpc>
                <a:spcPct val="100000"/>
              </a:lnSpc>
              <a:spcBef>
                <a:spcPts val="0"/>
              </a:spcBef>
              <a:spcAft>
                <a:spcPts val="0"/>
              </a:spcAft>
              <a:buClr>
                <a:srgbClr val="000000"/>
              </a:buClr>
              <a:buSzPts val="3000"/>
              <a:buFont typeface="Arial"/>
              <a:buNone/>
            </a:pPr>
            <a:endParaRPr sz="3000" b="0" i="0" u="none" strike="noStrike" cap="none" dirty="0">
              <a:solidFill>
                <a:srgbClr val="F8981D"/>
              </a:solidFill>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3000"/>
              <a:buFont typeface="Arial"/>
              <a:buNone/>
            </a:pPr>
            <a:r>
              <a:rPr lang="en-US" sz="3000" b="0" i="0" u="sng" strike="noStrike" cap="none" dirty="0">
                <a:solidFill>
                  <a:schemeClr val="hlink"/>
                </a:solidFill>
                <a:latin typeface="Open Sans"/>
                <a:ea typeface="Open Sans"/>
                <a:cs typeface="Open Sans"/>
                <a:sym typeface="Open Sans"/>
                <a:hlinkClick r:id="rId8"/>
              </a:rPr>
              <a:t>www.research4life.org</a:t>
            </a:r>
            <a:endParaRPr sz="3000" b="0" i="0" u="none" strike="noStrike" cap="none" dirty="0">
              <a:solidFill>
                <a:srgbClr val="004890"/>
              </a:solidFill>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3000"/>
              <a:buFont typeface="Arial"/>
              <a:buNone/>
            </a:pPr>
            <a:br>
              <a:rPr lang="en-US" sz="3000" b="0" i="0" u="none" strike="noStrike" cap="none" dirty="0">
                <a:solidFill>
                  <a:srgbClr val="F8981D"/>
                </a:solidFill>
                <a:latin typeface="Open Sans"/>
                <a:ea typeface="Open Sans"/>
                <a:cs typeface="Open Sans"/>
                <a:sym typeface="Open Sans"/>
              </a:rPr>
            </a:br>
            <a:r>
              <a:rPr lang="en-US" sz="3000" b="0" i="0" u="sng" strike="noStrike" cap="none" dirty="0">
                <a:solidFill>
                  <a:schemeClr val="hlink"/>
                </a:solidFill>
                <a:latin typeface="Open Sans"/>
                <a:ea typeface="Open Sans"/>
                <a:cs typeface="Open Sans"/>
                <a:sym typeface="Open Sans"/>
                <a:hlinkClick r:id="rId9"/>
              </a:rPr>
              <a:t>r4l@research4life.org</a:t>
            </a:r>
            <a:r>
              <a:rPr lang="en-US" sz="3000" b="0" i="0" u="none" strike="noStrike" cap="none" dirty="0">
                <a:solidFill>
                  <a:srgbClr val="004890"/>
                </a:solidFill>
                <a:latin typeface="Open Sans"/>
                <a:ea typeface="Open Sans"/>
                <a:cs typeface="Open Sans"/>
                <a:sym typeface="Open Sans"/>
              </a:rPr>
              <a:t>  </a:t>
            </a:r>
            <a:endParaRPr sz="3000" b="0" i="0" u="none" strike="noStrike" cap="none" dirty="0">
              <a:solidFill>
                <a:srgbClr val="004890"/>
              </a:solidFill>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2000"/>
              <a:buFont typeface="Arial"/>
              <a:buNone/>
            </a:pPr>
            <a:br>
              <a:rPr lang="en-US" sz="2000" b="0" i="0" u="none" strike="noStrike" cap="none" dirty="0">
                <a:solidFill>
                  <a:srgbClr val="F8981D"/>
                </a:solidFill>
                <a:latin typeface="Open Sans"/>
                <a:ea typeface="Open Sans"/>
                <a:cs typeface="Open Sans"/>
                <a:sym typeface="Open Sans"/>
              </a:rPr>
            </a:br>
            <a:br>
              <a:rPr lang="en-US" sz="2000" b="0" i="0" u="none" strike="noStrike" cap="none" dirty="0">
                <a:solidFill>
                  <a:srgbClr val="586F7C"/>
                </a:solidFill>
                <a:latin typeface="Open Sans"/>
                <a:ea typeface="Open Sans"/>
                <a:cs typeface="Open Sans"/>
                <a:sym typeface="Open Sans"/>
              </a:rPr>
            </a:br>
            <a:br>
              <a:rPr lang="en-US" sz="1400" b="0" i="0" u="none" strike="noStrike" cap="none" dirty="0">
                <a:solidFill>
                  <a:srgbClr val="F8981D"/>
                </a:solidFill>
                <a:latin typeface="Open Sans"/>
                <a:ea typeface="Open Sans"/>
                <a:cs typeface="Open Sans"/>
                <a:sym typeface="Open Sans"/>
              </a:rPr>
            </a:br>
            <a:endParaRPr sz="1400" b="0" i="0" u="none" strike="noStrike" cap="none" dirty="0">
              <a:solidFill>
                <a:srgbClr val="F8981D"/>
              </a:solidFill>
              <a:latin typeface="Open Sans"/>
              <a:ea typeface="Open Sans"/>
              <a:cs typeface="Open Sans"/>
              <a:sym typeface="Open Sans"/>
            </a:endParaRPr>
          </a:p>
        </p:txBody>
      </p:sp>
      <p:sp>
        <p:nvSpPr>
          <p:cNvPr id="246" name="Google Shape;246;p1"/>
          <p:cNvSpPr txBox="1"/>
          <p:nvPr/>
        </p:nvSpPr>
        <p:spPr>
          <a:xfrm>
            <a:off x="-2" y="5674296"/>
            <a:ext cx="12192000" cy="369300"/>
          </a:xfrm>
          <a:prstGeom prst="rect">
            <a:avLst/>
          </a:prstGeom>
          <a:solidFill>
            <a:srgbClr val="586F7C"/>
          </a:solidFill>
          <a:ln>
            <a:noFill/>
          </a:ln>
        </p:spPr>
        <p:txBody>
          <a:bodyPr spcFirstLastPara="1" wrap="square" lIns="91425" tIns="45700" rIns="91425" bIns="45700" anchor="t" anchorCtr="0">
            <a:noAutofit/>
          </a:bodyPr>
          <a:lstStyle/>
          <a:p>
            <a:pPr algn="ctr" rtl="1">
              <a:buSzPts val="1800"/>
            </a:pPr>
            <a:r>
              <a:rPr lang="ar-SA" sz="1800" b="1" i="0" u="none" strike="noStrike" cap="none" dirty="0">
                <a:solidFill>
                  <a:srgbClr val="FF0000"/>
                </a:solidFill>
                <a:latin typeface="Open Sans"/>
                <a:ea typeface="Open Sans"/>
                <a:cs typeface="Open Sans"/>
                <a:sym typeface="Open Sans"/>
              </a:rPr>
              <a:t>البحوث من أجل الحياة </a:t>
            </a:r>
            <a:r>
              <a:rPr lang="en-US" sz="1800" b="1" dirty="0">
                <a:solidFill>
                  <a:srgbClr val="FF0000"/>
                </a:solidFill>
                <a:latin typeface="Open Sans"/>
                <a:ea typeface="Open Sans"/>
                <a:cs typeface="Open Sans"/>
                <a:sym typeface="Open Sans"/>
              </a:rPr>
              <a:t>Research4Life </a:t>
            </a:r>
            <a:r>
              <a:rPr lang="ar-SA" sz="1800" b="1" i="0" u="none" strike="noStrike" cap="none" dirty="0">
                <a:solidFill>
                  <a:srgbClr val="FF0000"/>
                </a:solidFill>
                <a:latin typeface="Open Sans"/>
                <a:ea typeface="Open Sans"/>
                <a:cs typeface="Open Sans"/>
                <a:sym typeface="Open Sans"/>
              </a:rPr>
              <a:t>هو شراكة بين خمس برامج عامة وخاصة: </a:t>
            </a: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Open Sans"/>
              <a:ea typeface="Open Sans"/>
              <a:cs typeface="Open Sans"/>
              <a:sym typeface="Open San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2"/>
          <p:cNvSpPr txBox="1">
            <a:spLocks noGrp="1"/>
          </p:cNvSpPr>
          <p:nvPr>
            <p:ph type="title"/>
          </p:nvPr>
        </p:nvSpPr>
        <p:spPr>
          <a:xfrm>
            <a:off x="0" y="420834"/>
            <a:ext cx="7707086" cy="1080900"/>
          </a:xfrm>
          <a:prstGeom prst="rect">
            <a:avLst/>
          </a:prstGeom>
          <a:noFill/>
          <a:ln>
            <a:noFill/>
          </a:ln>
        </p:spPr>
        <p:txBody>
          <a:bodyPr spcFirstLastPara="1" wrap="square" lIns="91425" tIns="45700" rIns="91425" bIns="45700" anchor="t" anchorCtr="0">
            <a:normAutofit/>
          </a:bodyPr>
          <a:lstStyle/>
          <a:p>
            <a:pPr marL="0" lvl="0" indent="0" algn="r" rtl="1">
              <a:lnSpc>
                <a:spcPct val="90000"/>
              </a:lnSpc>
              <a:spcBef>
                <a:spcPts val="0"/>
              </a:spcBef>
              <a:spcAft>
                <a:spcPts val="0"/>
              </a:spcAft>
              <a:buClr>
                <a:schemeClr val="dk1"/>
              </a:buClr>
              <a:buSzPts val="3200"/>
              <a:buFont typeface="Gill Sans"/>
              <a:buNone/>
            </a:pPr>
            <a:r>
              <a:rPr lang="ar-SA" dirty="0" err="1">
                <a:solidFill>
                  <a:schemeClr val="bg2"/>
                </a:solidFill>
                <a:latin typeface="Open Sans"/>
                <a:ea typeface="Open Sans"/>
                <a:cs typeface="Open Sans"/>
                <a:sym typeface="Open Sans"/>
              </a:rPr>
              <a:t>الأ</a:t>
            </a:r>
            <a:r>
              <a:rPr lang="ar-EG" dirty="0">
                <a:solidFill>
                  <a:schemeClr val="bg2"/>
                </a:solidFill>
                <a:latin typeface="Open Sans"/>
                <a:ea typeface="Open Sans"/>
                <a:cs typeface="Open Sans"/>
                <a:sym typeface="Open Sans"/>
              </a:rPr>
              <a:t>هداف </a:t>
            </a:r>
            <a:r>
              <a:rPr lang="ar-EG" dirty="0" err="1">
                <a:solidFill>
                  <a:schemeClr val="bg2"/>
                </a:solidFill>
                <a:latin typeface="Open Sans"/>
                <a:ea typeface="Open Sans"/>
                <a:cs typeface="Open Sans"/>
                <a:sym typeface="Open Sans"/>
              </a:rPr>
              <a:t>التعل</a:t>
            </a:r>
            <a:r>
              <a:rPr lang="ar-SA" dirty="0" err="1">
                <a:solidFill>
                  <a:schemeClr val="bg2"/>
                </a:solidFill>
                <a:latin typeface="Open Sans"/>
                <a:ea typeface="Open Sans"/>
                <a:cs typeface="Open Sans"/>
                <a:sym typeface="Open Sans"/>
              </a:rPr>
              <a:t>يمية</a:t>
            </a:r>
            <a:endParaRPr dirty="0">
              <a:solidFill>
                <a:schemeClr val="bg2"/>
              </a:solidFill>
              <a:latin typeface="Open Sans"/>
              <a:ea typeface="Open Sans"/>
              <a:cs typeface="Open Sans"/>
              <a:sym typeface="Open Sans"/>
            </a:endParaRPr>
          </a:p>
        </p:txBody>
      </p:sp>
      <p:sp>
        <p:nvSpPr>
          <p:cNvPr id="92" name="Google Shape;92;p2"/>
          <p:cNvSpPr txBox="1">
            <a:spLocks noGrp="1"/>
          </p:cNvSpPr>
          <p:nvPr>
            <p:ph type="body" idx="1"/>
          </p:nvPr>
        </p:nvSpPr>
        <p:spPr>
          <a:xfrm>
            <a:off x="680321" y="2098623"/>
            <a:ext cx="9613800" cy="3837650"/>
          </a:xfrm>
          <a:prstGeom prst="rect">
            <a:avLst/>
          </a:prstGeom>
          <a:noFill/>
          <a:ln>
            <a:noFill/>
          </a:ln>
        </p:spPr>
        <p:txBody>
          <a:bodyPr spcFirstLastPara="1" wrap="square" lIns="91425" tIns="45700" rIns="91425" bIns="45700" anchor="t" anchorCtr="0">
            <a:normAutofit/>
          </a:bodyPr>
          <a:lstStyle/>
          <a:p>
            <a:pPr marL="355600" lvl="0" indent="-342900" algn="r" rtl="1">
              <a:lnSpc>
                <a:spcPct val="120000"/>
              </a:lnSpc>
              <a:spcBef>
                <a:spcPts val="0"/>
              </a:spcBef>
              <a:spcAft>
                <a:spcPts val="0"/>
              </a:spcAft>
              <a:buClr>
                <a:schemeClr val="dk2"/>
              </a:buClr>
              <a:buSzPts val="2200"/>
              <a:buChar char="●"/>
            </a:pPr>
            <a:r>
              <a:rPr lang="ar-EG" sz="2800" dirty="0">
                <a:solidFill>
                  <a:schemeClr val="bg2"/>
                </a:solidFill>
                <a:latin typeface="Open Sans"/>
                <a:ea typeface="Open Sans"/>
                <a:cs typeface="Open Sans"/>
                <a:sym typeface="Open Sans"/>
              </a:rPr>
              <a:t>تحديد مصادر المعلومات ذات الصلة</a:t>
            </a:r>
          </a:p>
          <a:p>
            <a:pPr marL="355600" lvl="0" indent="-342900" algn="r" rtl="1">
              <a:lnSpc>
                <a:spcPct val="120000"/>
              </a:lnSpc>
              <a:spcBef>
                <a:spcPts val="0"/>
              </a:spcBef>
              <a:spcAft>
                <a:spcPts val="0"/>
              </a:spcAft>
              <a:buClr>
                <a:schemeClr val="dk2"/>
              </a:buClr>
              <a:buSzPts val="2200"/>
              <a:buChar char="●"/>
            </a:pPr>
            <a:r>
              <a:rPr lang="ar-EG" sz="2800" dirty="0">
                <a:solidFill>
                  <a:schemeClr val="bg2"/>
                </a:solidFill>
                <a:latin typeface="Open Sans"/>
                <a:ea typeface="Open Sans"/>
                <a:cs typeface="Open Sans"/>
                <a:sym typeface="Open Sans"/>
              </a:rPr>
              <a:t>التمييز بين الأنواع المختلفة لمصادر المعلومات</a:t>
            </a:r>
          </a:p>
          <a:p>
            <a:pPr marL="355600" lvl="0" indent="-342900" algn="r" rtl="1">
              <a:lnSpc>
                <a:spcPct val="120000"/>
              </a:lnSpc>
              <a:spcBef>
                <a:spcPts val="0"/>
              </a:spcBef>
              <a:spcAft>
                <a:spcPts val="0"/>
              </a:spcAft>
              <a:buClr>
                <a:schemeClr val="dk2"/>
              </a:buClr>
              <a:buSzPts val="2200"/>
              <a:buChar char="●"/>
            </a:pPr>
            <a:r>
              <a:rPr lang="ar-EG" sz="2800" dirty="0">
                <a:solidFill>
                  <a:schemeClr val="bg2"/>
                </a:solidFill>
                <a:latin typeface="Open Sans"/>
                <a:ea typeface="Open Sans"/>
                <a:cs typeface="Open Sans"/>
                <a:sym typeface="Open Sans"/>
              </a:rPr>
              <a:t>التعرف على معايير تقييم م</a:t>
            </a:r>
            <a:r>
              <a:rPr lang="ar-SA" sz="2800" dirty="0">
                <a:solidFill>
                  <a:schemeClr val="bg2"/>
                </a:solidFill>
                <a:latin typeface="Open Sans"/>
                <a:ea typeface="Open Sans"/>
                <a:cs typeface="Open Sans"/>
                <a:sym typeface="Open Sans"/>
              </a:rPr>
              <a:t>صادر</a:t>
            </a:r>
            <a:r>
              <a:rPr lang="ar-EG" sz="2800" dirty="0">
                <a:solidFill>
                  <a:schemeClr val="bg2"/>
                </a:solidFill>
                <a:latin typeface="Open Sans"/>
                <a:ea typeface="Open Sans"/>
                <a:cs typeface="Open Sans"/>
                <a:sym typeface="Open Sans"/>
              </a:rPr>
              <a:t> المعلومات</a:t>
            </a:r>
            <a:endParaRPr sz="2800" dirty="0">
              <a:solidFill>
                <a:schemeClr val="bg2"/>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3"/>
          <p:cNvSpPr txBox="1">
            <a:spLocks noGrp="1"/>
          </p:cNvSpPr>
          <p:nvPr>
            <p:ph type="title"/>
          </p:nvPr>
        </p:nvSpPr>
        <p:spPr>
          <a:xfrm>
            <a:off x="0" y="493222"/>
            <a:ext cx="8033657" cy="975300"/>
          </a:xfrm>
          <a:prstGeom prst="rect">
            <a:avLst/>
          </a:prstGeom>
          <a:noFill/>
          <a:ln>
            <a:noFill/>
          </a:ln>
        </p:spPr>
        <p:txBody>
          <a:bodyPr spcFirstLastPara="1" wrap="square" lIns="91425" tIns="45700" rIns="91425" bIns="45700" anchor="t" anchorCtr="0">
            <a:normAutofit/>
          </a:bodyPr>
          <a:lstStyle/>
          <a:p>
            <a:pPr marL="0" lvl="0" indent="0" algn="r" rtl="1">
              <a:lnSpc>
                <a:spcPct val="90000"/>
              </a:lnSpc>
              <a:spcBef>
                <a:spcPts val="0"/>
              </a:spcBef>
              <a:spcAft>
                <a:spcPts val="0"/>
              </a:spcAft>
              <a:buClr>
                <a:schemeClr val="dk1"/>
              </a:buClr>
              <a:buSzPts val="3200"/>
              <a:buNone/>
            </a:pPr>
            <a:r>
              <a:rPr lang="ar-EG" dirty="0">
                <a:solidFill>
                  <a:srgbClr val="586F7C"/>
                </a:solidFill>
                <a:latin typeface="Open Sans"/>
                <a:ea typeface="Open Sans"/>
                <a:cs typeface="Open Sans"/>
                <a:sym typeface="Open Sans"/>
              </a:rPr>
              <a:t>تحديد المعلومات ذات الصلة</a:t>
            </a:r>
            <a:endParaRPr dirty="0">
              <a:solidFill>
                <a:srgbClr val="586F7C"/>
              </a:solidFill>
              <a:latin typeface="Open Sans"/>
              <a:ea typeface="Open Sans"/>
              <a:cs typeface="Open Sans"/>
              <a:sym typeface="Open Sans"/>
            </a:endParaRPr>
          </a:p>
        </p:txBody>
      </p:sp>
      <p:sp>
        <p:nvSpPr>
          <p:cNvPr id="99" name="Google Shape;99;p3"/>
          <p:cNvSpPr txBox="1">
            <a:spLocks noGrp="1"/>
          </p:cNvSpPr>
          <p:nvPr>
            <p:ph type="body" idx="1"/>
          </p:nvPr>
        </p:nvSpPr>
        <p:spPr>
          <a:xfrm>
            <a:off x="272424" y="1937325"/>
            <a:ext cx="11016260" cy="4678500"/>
          </a:xfrm>
          <a:prstGeom prst="rect">
            <a:avLst/>
          </a:prstGeom>
          <a:noFill/>
          <a:ln>
            <a:noFill/>
          </a:ln>
        </p:spPr>
        <p:txBody>
          <a:bodyPr spcFirstLastPara="1" wrap="square" lIns="91425" tIns="45700" rIns="91425" bIns="45700" anchor="t" anchorCtr="0">
            <a:normAutofit/>
          </a:bodyPr>
          <a:lstStyle/>
          <a:p>
            <a:pPr marL="12700" lvl="0" indent="0" algn="r" rtl="1">
              <a:lnSpc>
                <a:spcPct val="120000"/>
              </a:lnSpc>
              <a:spcBef>
                <a:spcPts val="0"/>
              </a:spcBef>
              <a:spcAft>
                <a:spcPts val="0"/>
              </a:spcAft>
              <a:buClr>
                <a:schemeClr val="dk2"/>
              </a:buClr>
              <a:buSzPts val="2200"/>
              <a:buNone/>
            </a:pPr>
            <a:r>
              <a:rPr lang="ar-EG" dirty="0">
                <a:solidFill>
                  <a:schemeClr val="bg2"/>
                </a:solidFill>
                <a:latin typeface="Open Sans"/>
                <a:ea typeface="Open Sans"/>
                <a:cs typeface="Open Sans"/>
                <a:sym typeface="Open Sans"/>
              </a:rPr>
              <a:t>هناك العديد من الأدوات والخدمات التي يمكن للباحثين استخدامها للبحث عبر الإنترنت.</a:t>
            </a:r>
            <a:endParaRPr dirty="0">
              <a:solidFill>
                <a:schemeClr val="bg2"/>
              </a:solidFill>
              <a:latin typeface="Open Sans"/>
              <a:ea typeface="Open Sans"/>
              <a:cs typeface="Open Sans"/>
              <a:sym typeface="Open Sans"/>
            </a:endParaRPr>
          </a:p>
          <a:p>
            <a:pPr marL="12700" lvl="0" indent="0" algn="r" rtl="1">
              <a:lnSpc>
                <a:spcPct val="120000"/>
              </a:lnSpc>
              <a:spcBef>
                <a:spcPts val="0"/>
              </a:spcBef>
              <a:spcAft>
                <a:spcPts val="0"/>
              </a:spcAft>
              <a:buClr>
                <a:schemeClr val="dk2"/>
              </a:buClr>
              <a:buSzPts val="2200"/>
              <a:buNone/>
            </a:pPr>
            <a:endParaRPr lang="en-US" dirty="0">
              <a:solidFill>
                <a:schemeClr val="bg2"/>
              </a:solidFill>
              <a:latin typeface="Open Sans"/>
              <a:ea typeface="Open Sans"/>
              <a:cs typeface="Open Sans"/>
              <a:sym typeface="Open Sans"/>
            </a:endParaRPr>
          </a:p>
          <a:p>
            <a:pPr marL="12700" lvl="0" indent="0" algn="r" rtl="1">
              <a:lnSpc>
                <a:spcPct val="120000"/>
              </a:lnSpc>
              <a:spcBef>
                <a:spcPts val="0"/>
              </a:spcBef>
              <a:spcAft>
                <a:spcPts val="0"/>
              </a:spcAft>
              <a:buClr>
                <a:schemeClr val="dk2"/>
              </a:buClr>
              <a:buSzPts val="2200"/>
              <a:buNone/>
            </a:pPr>
            <a:r>
              <a:rPr lang="ar-EG" dirty="0">
                <a:solidFill>
                  <a:schemeClr val="bg2"/>
                </a:solidFill>
                <a:latin typeface="Open Sans"/>
                <a:ea typeface="Open Sans"/>
                <a:cs typeface="Open Sans"/>
                <a:sym typeface="Open Sans"/>
              </a:rPr>
              <a:t>يقوم مديرو المعلومات بمساعدة الباحثين فيما يلي:</a:t>
            </a:r>
            <a:endParaRPr dirty="0">
              <a:solidFill>
                <a:schemeClr val="bg2"/>
              </a:solidFill>
            </a:endParaRPr>
          </a:p>
          <a:p>
            <a:pPr marL="984250" lvl="0" indent="-514350" algn="r" rtl="1">
              <a:lnSpc>
                <a:spcPct val="120000"/>
              </a:lnSpc>
              <a:spcBef>
                <a:spcPts val="0"/>
              </a:spcBef>
              <a:spcAft>
                <a:spcPts val="0"/>
              </a:spcAft>
              <a:buClr>
                <a:schemeClr val="dk2"/>
              </a:buClr>
              <a:buSzPts val="2200"/>
              <a:buFont typeface="Arial"/>
              <a:buAutoNum type="romanLcPeriod"/>
            </a:pPr>
            <a:r>
              <a:rPr lang="ar-EG" dirty="0">
                <a:solidFill>
                  <a:schemeClr val="bg2"/>
                </a:solidFill>
                <a:latin typeface="Open Sans"/>
                <a:ea typeface="Open Sans"/>
                <a:cs typeface="Open Sans"/>
                <a:sym typeface="Open Sans"/>
              </a:rPr>
              <a:t>تحديد أنواع مختلفة من مصادر المعلومات</a:t>
            </a:r>
          </a:p>
          <a:p>
            <a:pPr marL="984250" lvl="0" indent="-514350" algn="r" rtl="1">
              <a:lnSpc>
                <a:spcPct val="120000"/>
              </a:lnSpc>
              <a:spcBef>
                <a:spcPts val="0"/>
              </a:spcBef>
              <a:spcAft>
                <a:spcPts val="0"/>
              </a:spcAft>
              <a:buClr>
                <a:schemeClr val="dk2"/>
              </a:buClr>
              <a:buSzPts val="2200"/>
              <a:buFont typeface="Arial"/>
              <a:buAutoNum type="romanLcPeriod"/>
            </a:pPr>
            <a:r>
              <a:rPr lang="ar-EG" dirty="0">
                <a:solidFill>
                  <a:schemeClr val="bg2"/>
                </a:solidFill>
                <a:latin typeface="Open Sans"/>
                <a:ea typeface="Open Sans"/>
                <a:cs typeface="Open Sans"/>
                <a:sym typeface="Open Sans"/>
              </a:rPr>
              <a:t>تقييم أص</a:t>
            </a:r>
            <a:r>
              <a:rPr lang="ar-SA" dirty="0">
                <a:solidFill>
                  <a:schemeClr val="bg2"/>
                </a:solidFill>
                <a:latin typeface="Open Sans"/>
                <a:ea typeface="Open Sans"/>
                <a:cs typeface="Open Sans"/>
                <a:sym typeface="Open Sans"/>
              </a:rPr>
              <a:t>الة</a:t>
            </a:r>
            <a:r>
              <a:rPr lang="ar-EG" dirty="0">
                <a:solidFill>
                  <a:schemeClr val="bg2"/>
                </a:solidFill>
                <a:latin typeface="Open Sans"/>
                <a:ea typeface="Open Sans"/>
                <a:cs typeface="Open Sans"/>
                <a:sym typeface="Open Sans"/>
              </a:rPr>
              <a:t> هذه المصادر</a:t>
            </a:r>
          </a:p>
          <a:p>
            <a:pPr marL="984250" lvl="0" indent="-514350" algn="r" rtl="1">
              <a:lnSpc>
                <a:spcPct val="120000"/>
              </a:lnSpc>
              <a:spcBef>
                <a:spcPts val="0"/>
              </a:spcBef>
              <a:spcAft>
                <a:spcPts val="0"/>
              </a:spcAft>
              <a:buClr>
                <a:schemeClr val="dk2"/>
              </a:buClr>
              <a:buSzPts val="2200"/>
              <a:buFont typeface="Arial"/>
              <a:buAutoNum type="romanLcPeriod"/>
            </a:pPr>
            <a:r>
              <a:rPr lang="ar-EG" dirty="0">
                <a:solidFill>
                  <a:schemeClr val="bg2"/>
                </a:solidFill>
                <a:latin typeface="Open Sans"/>
                <a:ea typeface="Open Sans"/>
                <a:cs typeface="Open Sans"/>
                <a:sym typeface="Open Sans"/>
              </a:rPr>
              <a:t>تقديم النصح وال</a:t>
            </a:r>
            <a:r>
              <a:rPr lang="ar-SA" dirty="0">
                <a:solidFill>
                  <a:schemeClr val="bg2"/>
                </a:solidFill>
                <a:latin typeface="Open Sans"/>
                <a:ea typeface="Open Sans"/>
                <a:cs typeface="Open Sans"/>
                <a:sym typeface="Open Sans"/>
              </a:rPr>
              <a:t>إ</a:t>
            </a:r>
            <a:r>
              <a:rPr lang="ar-EG" dirty="0">
                <a:solidFill>
                  <a:schemeClr val="bg2"/>
                </a:solidFill>
                <a:latin typeface="Open Sans"/>
                <a:ea typeface="Open Sans"/>
                <a:cs typeface="Open Sans"/>
                <a:sym typeface="Open Sans"/>
              </a:rPr>
              <a:t>رشاد بشأن الأدوات والم</a:t>
            </a:r>
            <a:r>
              <a:rPr lang="ar-SA" dirty="0">
                <a:solidFill>
                  <a:schemeClr val="bg2"/>
                </a:solidFill>
                <a:latin typeface="Open Sans"/>
                <a:ea typeface="Open Sans"/>
                <a:cs typeface="Open Sans"/>
                <a:sym typeface="Open Sans"/>
              </a:rPr>
              <a:t>صادر</a:t>
            </a:r>
            <a:r>
              <a:rPr lang="ar-EG" dirty="0">
                <a:solidFill>
                  <a:schemeClr val="bg2"/>
                </a:solidFill>
                <a:latin typeface="Open Sans"/>
                <a:ea typeface="Open Sans"/>
                <a:cs typeface="Open Sans"/>
                <a:sym typeface="Open Sans"/>
              </a:rPr>
              <a:t> التي يجب استخدامها</a:t>
            </a:r>
          </a:p>
          <a:p>
            <a:pPr marL="984250" lvl="0" indent="-514350" algn="r" rtl="1">
              <a:lnSpc>
                <a:spcPct val="120000"/>
              </a:lnSpc>
              <a:spcBef>
                <a:spcPts val="0"/>
              </a:spcBef>
              <a:spcAft>
                <a:spcPts val="0"/>
              </a:spcAft>
              <a:buClr>
                <a:schemeClr val="dk2"/>
              </a:buClr>
              <a:buSzPts val="2200"/>
              <a:buFont typeface="Arial"/>
              <a:buAutoNum type="romanLcPeriod"/>
            </a:pPr>
            <a:r>
              <a:rPr lang="ar-SA" dirty="0">
                <a:solidFill>
                  <a:schemeClr val="bg2"/>
                </a:solidFill>
                <a:latin typeface="Open Sans"/>
                <a:ea typeface="Open Sans"/>
                <a:cs typeface="Open Sans"/>
                <a:sym typeface="Open Sans"/>
              </a:rPr>
              <a:t>استخدام </a:t>
            </a:r>
            <a:r>
              <a:rPr lang="ar-EG" dirty="0">
                <a:solidFill>
                  <a:schemeClr val="bg2"/>
                </a:solidFill>
                <a:latin typeface="Open Sans"/>
                <a:ea typeface="Open Sans"/>
                <a:cs typeface="Open Sans"/>
                <a:sym typeface="Open Sans"/>
              </a:rPr>
              <a:t>تقنيات البحث للحصول على أفضل النتائج</a:t>
            </a:r>
          </a:p>
          <a:p>
            <a:pPr marL="984250" lvl="0" indent="-514350" algn="r" rtl="1">
              <a:lnSpc>
                <a:spcPct val="120000"/>
              </a:lnSpc>
              <a:spcBef>
                <a:spcPts val="0"/>
              </a:spcBef>
              <a:spcAft>
                <a:spcPts val="0"/>
              </a:spcAft>
              <a:buClr>
                <a:schemeClr val="dk2"/>
              </a:buClr>
              <a:buSzPts val="2200"/>
              <a:buFont typeface="Arial"/>
              <a:buAutoNum type="romanLcPeriod"/>
            </a:pPr>
            <a:r>
              <a:rPr lang="ar-EG" dirty="0">
                <a:solidFill>
                  <a:schemeClr val="bg2"/>
                </a:solidFill>
                <a:latin typeface="Open Sans"/>
                <a:ea typeface="Open Sans"/>
                <a:cs typeface="Open Sans"/>
                <a:sym typeface="Open Sans"/>
              </a:rPr>
              <a:t>تقييم مصادر المعلومات</a:t>
            </a:r>
            <a:endParaRPr dirty="0">
              <a:solidFill>
                <a:schemeClr val="bg2"/>
              </a:solidFill>
              <a:latin typeface="Open Sans"/>
              <a:ea typeface="Open Sans"/>
              <a:cs typeface="Open Sans"/>
              <a:sym typeface="Open San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40"/>
          <p:cNvSpPr txBox="1">
            <a:spLocks noGrp="1"/>
          </p:cNvSpPr>
          <p:nvPr>
            <p:ph type="title"/>
          </p:nvPr>
        </p:nvSpPr>
        <p:spPr>
          <a:xfrm>
            <a:off x="0" y="437222"/>
            <a:ext cx="8216400" cy="1080900"/>
          </a:xfrm>
          <a:prstGeom prst="rect">
            <a:avLst/>
          </a:prstGeom>
          <a:noFill/>
          <a:ln>
            <a:noFill/>
          </a:ln>
        </p:spPr>
        <p:txBody>
          <a:bodyPr spcFirstLastPara="1" wrap="square" lIns="91425" tIns="45700" rIns="91425" bIns="45700" anchor="ctr" anchorCtr="0">
            <a:normAutofit/>
          </a:bodyPr>
          <a:lstStyle/>
          <a:p>
            <a:pPr marL="0" lvl="0" indent="0" algn="r" rtl="1">
              <a:lnSpc>
                <a:spcPct val="90000"/>
              </a:lnSpc>
              <a:spcBef>
                <a:spcPts val="0"/>
              </a:spcBef>
              <a:spcAft>
                <a:spcPts val="0"/>
              </a:spcAft>
              <a:buSzPts val="3600"/>
              <a:buNone/>
            </a:pPr>
            <a:r>
              <a:rPr lang="ar-EG" dirty="0">
                <a:solidFill>
                  <a:srgbClr val="586F7C"/>
                </a:solidFill>
                <a:latin typeface="Open Sans"/>
                <a:ea typeface="Open Sans"/>
                <a:cs typeface="Open Sans"/>
                <a:sym typeface="Open Sans"/>
              </a:rPr>
              <a:t>الجدول الزمني للمعلومات</a:t>
            </a:r>
            <a:endParaRPr dirty="0">
              <a:solidFill>
                <a:srgbClr val="586F7C"/>
              </a:solidFill>
              <a:latin typeface="Open Sans"/>
              <a:ea typeface="Open Sans"/>
              <a:cs typeface="Open Sans"/>
              <a:sym typeface="Open Sans"/>
            </a:endParaRPr>
          </a:p>
        </p:txBody>
      </p:sp>
      <p:sp>
        <p:nvSpPr>
          <p:cNvPr id="105" name="Google Shape;105;p40"/>
          <p:cNvSpPr txBox="1">
            <a:spLocks noGrp="1"/>
          </p:cNvSpPr>
          <p:nvPr>
            <p:ph type="body" idx="1"/>
          </p:nvPr>
        </p:nvSpPr>
        <p:spPr>
          <a:xfrm>
            <a:off x="6922417" y="1921546"/>
            <a:ext cx="4313707" cy="4395166"/>
          </a:xfrm>
          <a:prstGeom prst="rect">
            <a:avLst/>
          </a:prstGeom>
          <a:noFill/>
          <a:ln>
            <a:noFill/>
          </a:ln>
        </p:spPr>
        <p:txBody>
          <a:bodyPr spcFirstLastPara="1" wrap="square" lIns="91425" tIns="45700" rIns="91425" bIns="45700" anchor="t" anchorCtr="0">
            <a:noAutofit/>
          </a:bodyPr>
          <a:lstStyle/>
          <a:p>
            <a:pPr marL="355600" lvl="0" indent="-342900" algn="r" rtl="1">
              <a:lnSpc>
                <a:spcPct val="100000"/>
              </a:lnSpc>
              <a:spcBef>
                <a:spcPts val="0"/>
              </a:spcBef>
              <a:spcAft>
                <a:spcPts val="0"/>
              </a:spcAft>
              <a:buClr>
                <a:schemeClr val="dk2"/>
              </a:buClr>
              <a:buSzPts val="2200"/>
              <a:buChar char="●"/>
            </a:pPr>
            <a:r>
              <a:rPr lang="ar-EG" dirty="0">
                <a:solidFill>
                  <a:schemeClr val="bg2"/>
                </a:solidFill>
                <a:latin typeface="Open Sans"/>
                <a:ea typeface="Open Sans"/>
                <a:cs typeface="Open Sans"/>
                <a:sym typeface="Open Sans"/>
              </a:rPr>
              <a:t>تصبح مصادر المعلومات متاحة بالترتيب </a:t>
            </a:r>
            <a:r>
              <a:rPr lang="ar-SA" dirty="0">
                <a:solidFill>
                  <a:schemeClr val="bg2"/>
                </a:solidFill>
                <a:latin typeface="Open Sans"/>
                <a:ea typeface="Open Sans"/>
                <a:cs typeface="Open Sans"/>
                <a:sym typeface="Open Sans"/>
              </a:rPr>
              <a:t>الزمني الذي يقع فيه الحدث</a:t>
            </a:r>
            <a:endParaRPr lang="ar-EG" dirty="0">
              <a:solidFill>
                <a:schemeClr val="bg2"/>
              </a:solidFill>
              <a:latin typeface="Open Sans"/>
              <a:ea typeface="Open Sans"/>
              <a:cs typeface="Open Sans"/>
              <a:sym typeface="Open Sans"/>
            </a:endParaRPr>
          </a:p>
          <a:p>
            <a:pPr marL="355600" lvl="0" indent="-342900" algn="r" rtl="1">
              <a:lnSpc>
                <a:spcPct val="100000"/>
              </a:lnSpc>
              <a:spcBef>
                <a:spcPts val="0"/>
              </a:spcBef>
              <a:spcAft>
                <a:spcPts val="0"/>
              </a:spcAft>
              <a:buClr>
                <a:schemeClr val="dk2"/>
              </a:buClr>
              <a:buSzPts val="2200"/>
              <a:buChar char="●"/>
            </a:pPr>
            <a:endParaRPr lang="ar-EG" dirty="0">
              <a:solidFill>
                <a:schemeClr val="bg2"/>
              </a:solidFill>
              <a:latin typeface="Open Sans"/>
              <a:ea typeface="Open Sans"/>
              <a:cs typeface="Open Sans"/>
              <a:sym typeface="Open Sans"/>
            </a:endParaRPr>
          </a:p>
          <a:p>
            <a:pPr marL="355600" lvl="0" indent="-342900" algn="r" rtl="1">
              <a:lnSpc>
                <a:spcPct val="100000"/>
              </a:lnSpc>
              <a:spcBef>
                <a:spcPts val="0"/>
              </a:spcBef>
              <a:spcAft>
                <a:spcPts val="0"/>
              </a:spcAft>
              <a:buClr>
                <a:schemeClr val="dk2"/>
              </a:buClr>
              <a:buSzPts val="2200"/>
              <a:buChar char="●"/>
            </a:pPr>
            <a:r>
              <a:rPr lang="ar-EG" dirty="0">
                <a:solidFill>
                  <a:schemeClr val="bg2"/>
                </a:solidFill>
                <a:latin typeface="Open Sans"/>
                <a:ea typeface="Open Sans"/>
                <a:cs typeface="Open Sans"/>
                <a:sym typeface="Open Sans"/>
              </a:rPr>
              <a:t>يمكن أن تكون حداثة المعلومات وتطورها الزمني عاملاً حاسماً في تحديد أفضل مصدر.</a:t>
            </a:r>
          </a:p>
          <a:p>
            <a:pPr marL="355600" lvl="0" indent="-342900" algn="r" rtl="1">
              <a:lnSpc>
                <a:spcPct val="100000"/>
              </a:lnSpc>
              <a:spcBef>
                <a:spcPts val="0"/>
              </a:spcBef>
              <a:spcAft>
                <a:spcPts val="0"/>
              </a:spcAft>
              <a:buClr>
                <a:schemeClr val="dk2"/>
              </a:buClr>
              <a:buSzPts val="2200"/>
              <a:buChar char="●"/>
            </a:pPr>
            <a:endParaRPr lang="ar-EG" dirty="0">
              <a:solidFill>
                <a:schemeClr val="bg2"/>
              </a:solidFill>
              <a:latin typeface="Open Sans"/>
              <a:ea typeface="Open Sans"/>
              <a:cs typeface="Open Sans"/>
              <a:sym typeface="Open Sans"/>
            </a:endParaRPr>
          </a:p>
          <a:p>
            <a:pPr marL="355600" lvl="0" indent="-342900" algn="r" rtl="1">
              <a:lnSpc>
                <a:spcPct val="100000"/>
              </a:lnSpc>
              <a:spcBef>
                <a:spcPts val="0"/>
              </a:spcBef>
              <a:spcAft>
                <a:spcPts val="0"/>
              </a:spcAft>
              <a:buClr>
                <a:schemeClr val="dk2"/>
              </a:buClr>
              <a:buSzPts val="2200"/>
              <a:buChar char="●"/>
            </a:pPr>
            <a:r>
              <a:rPr lang="ar-EG" dirty="0">
                <a:solidFill>
                  <a:schemeClr val="bg2"/>
                </a:solidFill>
                <a:latin typeface="Open Sans"/>
                <a:ea typeface="Open Sans"/>
                <a:cs typeface="Open Sans"/>
                <a:sym typeface="Open Sans"/>
              </a:rPr>
              <a:t>يُظهر الرسم التالي مثالاً لحدث وقع ونوع مصادر المعلومات التي صدرت   حسب التطور الزمني للحدث.</a:t>
            </a:r>
            <a:endParaRPr dirty="0">
              <a:solidFill>
                <a:schemeClr val="bg2"/>
              </a:solidFill>
              <a:latin typeface="Open Sans"/>
              <a:ea typeface="Open Sans"/>
              <a:cs typeface="Open Sans"/>
              <a:sym typeface="Open Sans"/>
            </a:endParaRPr>
          </a:p>
        </p:txBody>
      </p:sp>
      <p:sp>
        <p:nvSpPr>
          <p:cNvPr id="106" name="Google Shape;106;p40"/>
          <p:cNvSpPr txBox="1"/>
          <p:nvPr/>
        </p:nvSpPr>
        <p:spPr>
          <a:xfrm>
            <a:off x="1502344" y="6316712"/>
            <a:ext cx="5211712" cy="5078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900" b="0" i="0" u="none" strike="noStrike" cap="none" dirty="0">
                <a:solidFill>
                  <a:srgbClr val="000000"/>
                </a:solidFill>
                <a:latin typeface="Open Sans"/>
                <a:ea typeface="Open Sans"/>
                <a:cs typeface="Open Sans"/>
                <a:sym typeface="Open Sans"/>
              </a:rPr>
              <a:t>Source: University of Michigan. n.d. “Step 2: Identifying Information Sources: Library Skills.” Accessed April 3, 2020. </a:t>
            </a:r>
            <a:r>
              <a:rPr lang="en-US" sz="900" b="0" i="0" u="sng" strike="noStrike" cap="none" dirty="0">
                <a:solidFill>
                  <a:srgbClr val="1155CC"/>
                </a:solidFill>
                <a:latin typeface="Open Sans"/>
                <a:ea typeface="Open Sans"/>
                <a:cs typeface="Open Sans"/>
                <a:sym typeface="Open Sans"/>
                <a:hlinkClick r:id="rId3"/>
              </a:rPr>
              <a:t>https://umich.instructure.com/courses/83460/pages/step-2-identifying-information-sources</a:t>
            </a:r>
            <a:r>
              <a:rPr lang="en-US" sz="900" b="0" i="0" u="none" strike="noStrike" cap="none" dirty="0">
                <a:solidFill>
                  <a:srgbClr val="000000"/>
                </a:solidFill>
                <a:latin typeface="Open Sans"/>
                <a:ea typeface="Open Sans"/>
                <a:cs typeface="Open Sans"/>
                <a:sym typeface="Open Sans"/>
              </a:rPr>
              <a:t>.</a:t>
            </a:r>
            <a:endParaRPr dirty="0"/>
          </a:p>
        </p:txBody>
      </p:sp>
      <p:pic>
        <p:nvPicPr>
          <p:cNvPr id="107" name="Google Shape;107;p40" descr="https://lh6.googleusercontent.com/F3L2hSVa5gXiZB0xHYEF5nQ7gd0bYo376mUI5nt0a0Jw2TD_SBXdiYsVaO4zKsVJ5Xra4Px7D7aFATSyQa1Gm4SUHUzcfBpkwHFOLoR-Grvrrxe19IJR8i-YugXS99Q6nVOSEN7O"/>
          <p:cNvPicPr preferRelativeResize="0"/>
          <p:nvPr/>
        </p:nvPicPr>
        <p:blipFill rotWithShape="1">
          <a:blip r:embed="rId4">
            <a:alphaModFix/>
          </a:blip>
          <a:srcRect/>
          <a:stretch/>
        </p:blipFill>
        <p:spPr>
          <a:xfrm>
            <a:off x="498133" y="1794588"/>
            <a:ext cx="6424284" cy="452212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g727b3dbef2_0_47"/>
          <p:cNvSpPr txBox="1">
            <a:spLocks noGrp="1"/>
          </p:cNvSpPr>
          <p:nvPr>
            <p:ph type="title"/>
          </p:nvPr>
        </p:nvSpPr>
        <p:spPr>
          <a:xfrm>
            <a:off x="0" y="437225"/>
            <a:ext cx="8109679" cy="1080900"/>
          </a:xfrm>
          <a:prstGeom prst="rect">
            <a:avLst/>
          </a:prstGeom>
          <a:noFill/>
          <a:ln>
            <a:noFill/>
          </a:ln>
        </p:spPr>
        <p:txBody>
          <a:bodyPr spcFirstLastPara="1" wrap="square" lIns="91425" tIns="45700" rIns="91425" bIns="45700" anchor="ctr" anchorCtr="0">
            <a:noAutofit/>
          </a:bodyPr>
          <a:lstStyle/>
          <a:p>
            <a:pPr marL="0" lvl="0" indent="0" algn="r" rtl="1">
              <a:lnSpc>
                <a:spcPct val="90000"/>
              </a:lnSpc>
              <a:spcBef>
                <a:spcPts val="0"/>
              </a:spcBef>
              <a:spcAft>
                <a:spcPts val="0"/>
              </a:spcAft>
              <a:buClr>
                <a:srgbClr val="FFFFFF"/>
              </a:buClr>
              <a:buSzPts val="3600"/>
              <a:buFont typeface="Trebuchet MS"/>
              <a:buNone/>
            </a:pPr>
            <a:r>
              <a:rPr lang="ar-EG" dirty="0">
                <a:solidFill>
                  <a:schemeClr val="bg2"/>
                </a:solidFill>
                <a:latin typeface="Open Sans"/>
                <a:ea typeface="Open Sans"/>
                <a:cs typeface="Open Sans"/>
                <a:sym typeface="Open Sans"/>
              </a:rPr>
              <a:t>أنواع مصادر المعلومات</a:t>
            </a:r>
            <a:endParaRPr dirty="0">
              <a:solidFill>
                <a:schemeClr val="bg2"/>
              </a:solidFill>
              <a:latin typeface="Open Sans"/>
              <a:ea typeface="Open Sans"/>
              <a:cs typeface="Open Sans"/>
              <a:sym typeface="Open Sans"/>
            </a:endParaRPr>
          </a:p>
        </p:txBody>
      </p:sp>
      <p:graphicFrame>
        <p:nvGraphicFramePr>
          <p:cNvPr id="113" name="Google Shape;113;g727b3dbef2_0_47"/>
          <p:cNvGraphicFramePr/>
          <p:nvPr>
            <p:extLst>
              <p:ext uri="{D42A27DB-BD31-4B8C-83A1-F6EECF244321}">
                <p14:modId xmlns:p14="http://schemas.microsoft.com/office/powerpoint/2010/main" val="3537756657"/>
              </p:ext>
            </p:extLst>
          </p:nvPr>
        </p:nvGraphicFramePr>
        <p:xfrm>
          <a:off x="0" y="1764270"/>
          <a:ext cx="12192000" cy="5093730"/>
        </p:xfrm>
        <a:graphic>
          <a:graphicData uri="http://schemas.openxmlformats.org/drawingml/2006/table">
            <a:tbl>
              <a:tblPr firstRow="1" bandRow="1">
                <a:noFill/>
                <a:tableStyleId>{BCCDDE8E-622D-4602-A266-351C79109385}</a:tableStyleId>
              </a:tblPr>
              <a:tblGrid>
                <a:gridCol w="4064000">
                  <a:extLst>
                    <a:ext uri="{9D8B030D-6E8A-4147-A177-3AD203B41FA5}">
                      <a16:colId xmlns:a16="http://schemas.microsoft.com/office/drawing/2014/main" val="20000"/>
                    </a:ext>
                  </a:extLst>
                </a:gridCol>
                <a:gridCol w="4064000">
                  <a:extLst>
                    <a:ext uri="{9D8B030D-6E8A-4147-A177-3AD203B41FA5}">
                      <a16:colId xmlns:a16="http://schemas.microsoft.com/office/drawing/2014/main" val="20001"/>
                    </a:ext>
                  </a:extLst>
                </a:gridCol>
                <a:gridCol w="4064000">
                  <a:extLst>
                    <a:ext uri="{9D8B030D-6E8A-4147-A177-3AD203B41FA5}">
                      <a16:colId xmlns:a16="http://schemas.microsoft.com/office/drawing/2014/main" val="3060898507"/>
                    </a:ext>
                  </a:extLst>
                </a:gridCol>
              </a:tblGrid>
              <a:tr h="990577">
                <a:tc>
                  <a:txBody>
                    <a:bodyPr/>
                    <a:lstStyle/>
                    <a:p>
                      <a:pPr marL="12700" marR="0" lvl="0" indent="0" algn="ctr" rtl="1">
                        <a:lnSpc>
                          <a:spcPct val="150000"/>
                        </a:lnSpc>
                        <a:spcBef>
                          <a:spcPts val="0"/>
                        </a:spcBef>
                        <a:spcAft>
                          <a:spcPts val="0"/>
                        </a:spcAft>
                        <a:buClr>
                          <a:schemeClr val="dk1"/>
                        </a:buClr>
                        <a:buSzPts val="2200"/>
                        <a:buFont typeface="Open Sans"/>
                        <a:buNone/>
                      </a:pPr>
                      <a:r>
                        <a:rPr lang="ar-EG" sz="2000" b="1" i="0" u="none" strike="noStrike" cap="none" dirty="0">
                          <a:solidFill>
                            <a:schemeClr val="bg2"/>
                          </a:solidFill>
                          <a:latin typeface="Open Sans"/>
                          <a:ea typeface="Open Sans"/>
                          <a:cs typeface="Open Sans"/>
                          <a:sym typeface="Open Sans"/>
                        </a:rPr>
                        <a:t>مصادر ال</a:t>
                      </a:r>
                      <a:r>
                        <a:rPr lang="ar-SA" sz="2000" b="1" i="0" u="none" strike="noStrike" cap="none" dirty="0">
                          <a:solidFill>
                            <a:schemeClr val="bg2"/>
                          </a:solidFill>
                          <a:latin typeface="Open Sans"/>
                          <a:ea typeface="Open Sans"/>
                          <a:cs typeface="Open Sans"/>
                          <a:sym typeface="Open Sans"/>
                        </a:rPr>
                        <a:t>درجة الثالثة</a:t>
                      </a:r>
                      <a:endParaRPr sz="2000" b="1" i="0" u="none" strike="noStrike" cap="none" dirty="0">
                        <a:solidFill>
                          <a:schemeClr val="bg2"/>
                        </a:solidFill>
                        <a:latin typeface="Open Sans"/>
                        <a:ea typeface="Open Sans"/>
                        <a:cs typeface="Open Sans"/>
                        <a:sym typeface="Open Sans"/>
                      </a:endParaRPr>
                    </a:p>
                  </a:txBody>
                  <a:tcPr marL="91450" marR="91450" marT="45725" marB="45725"/>
                </a:tc>
                <a:tc>
                  <a:txBody>
                    <a:bodyPr/>
                    <a:lstStyle/>
                    <a:p>
                      <a:pPr marL="12700" marR="0" lvl="0" indent="0" algn="ctr" rtl="1">
                        <a:lnSpc>
                          <a:spcPct val="150000"/>
                        </a:lnSpc>
                        <a:spcBef>
                          <a:spcPts val="0"/>
                        </a:spcBef>
                        <a:spcAft>
                          <a:spcPts val="0"/>
                        </a:spcAft>
                        <a:buClr>
                          <a:schemeClr val="dk1"/>
                        </a:buClr>
                        <a:buSzPts val="2200"/>
                        <a:buFont typeface="Open Sans"/>
                        <a:buNone/>
                      </a:pPr>
                      <a:r>
                        <a:rPr lang="ar-EG" sz="2000" b="1" i="0" u="none" strike="noStrike" cap="none" dirty="0">
                          <a:solidFill>
                            <a:schemeClr val="bg2"/>
                          </a:solidFill>
                          <a:latin typeface="Open Sans"/>
                          <a:ea typeface="Open Sans"/>
                          <a:cs typeface="Open Sans"/>
                          <a:sym typeface="Open Sans"/>
                        </a:rPr>
                        <a:t>المصادر الثان</a:t>
                      </a:r>
                      <a:r>
                        <a:rPr lang="ar-SA" sz="2000" b="1" i="0" u="none" strike="noStrike" cap="none" dirty="0">
                          <a:solidFill>
                            <a:schemeClr val="bg2"/>
                          </a:solidFill>
                          <a:latin typeface="Open Sans"/>
                          <a:ea typeface="Open Sans"/>
                          <a:cs typeface="Open Sans"/>
                          <a:sym typeface="Open Sans"/>
                        </a:rPr>
                        <a:t>وية</a:t>
                      </a:r>
                      <a:endParaRPr sz="2000" b="1" i="0" u="none" strike="noStrike" cap="none" dirty="0">
                        <a:solidFill>
                          <a:schemeClr val="bg2"/>
                        </a:solidFill>
                        <a:latin typeface="Open Sans"/>
                        <a:ea typeface="Open Sans"/>
                        <a:cs typeface="Open Sans"/>
                        <a:sym typeface="Open Sans"/>
                      </a:endParaRPr>
                    </a:p>
                  </a:txBody>
                  <a:tcPr marL="91450" marR="91450" marT="45725" marB="45725"/>
                </a:tc>
                <a:tc>
                  <a:txBody>
                    <a:bodyPr/>
                    <a:lstStyle/>
                    <a:p>
                      <a:pPr marL="12700" marR="0" lvl="0" indent="0" algn="ctr" rtl="1">
                        <a:lnSpc>
                          <a:spcPct val="150000"/>
                        </a:lnSpc>
                        <a:spcBef>
                          <a:spcPts val="0"/>
                        </a:spcBef>
                        <a:spcAft>
                          <a:spcPts val="0"/>
                        </a:spcAft>
                        <a:buClr>
                          <a:schemeClr val="dk1"/>
                        </a:buClr>
                        <a:buSzPts val="2200"/>
                        <a:buFont typeface="Open Sans"/>
                        <a:buNone/>
                      </a:pPr>
                      <a:r>
                        <a:rPr lang="ar-EG" sz="2000" dirty="0">
                          <a:solidFill>
                            <a:schemeClr val="bg2"/>
                          </a:solidFill>
                          <a:latin typeface="Open Sans"/>
                          <a:ea typeface="Open Sans"/>
                          <a:cs typeface="Open Sans"/>
                          <a:sym typeface="Open Sans"/>
                        </a:rPr>
                        <a:t>المصادر الأولية</a:t>
                      </a:r>
                      <a:endParaRPr sz="2000" b="1" u="none" strike="noStrike" cap="none" dirty="0">
                        <a:solidFill>
                          <a:schemeClr val="bg2"/>
                        </a:solidFill>
                        <a:latin typeface="Open Sans"/>
                        <a:ea typeface="Open Sans"/>
                        <a:cs typeface="Open Sans"/>
                        <a:sym typeface="Open Sans"/>
                      </a:endParaRPr>
                    </a:p>
                  </a:txBody>
                  <a:tcPr marL="91450" marR="91450" marT="45725" marB="45725"/>
                </a:tc>
                <a:extLst>
                  <a:ext uri="{0D108BD9-81ED-4DB2-BD59-A6C34878D82A}">
                    <a16:rowId xmlns:a16="http://schemas.microsoft.com/office/drawing/2014/main" val="10000"/>
                  </a:ext>
                </a:extLst>
              </a:tr>
              <a:tr h="4103153">
                <a:tc>
                  <a:txBody>
                    <a:bodyPr/>
                    <a:lstStyle/>
                    <a:p>
                      <a:pPr marL="285750" marR="0" lvl="0" indent="-285750" algn="r" rtl="1">
                        <a:lnSpc>
                          <a:spcPct val="150000"/>
                        </a:lnSpc>
                        <a:spcBef>
                          <a:spcPts val="0"/>
                        </a:spcBef>
                        <a:spcAft>
                          <a:spcPts val="0"/>
                        </a:spcAft>
                        <a:buClr>
                          <a:schemeClr val="bg2"/>
                        </a:buClr>
                        <a:buSzPts val="1400"/>
                        <a:buFont typeface="Arial"/>
                        <a:buChar char="•"/>
                      </a:pPr>
                      <a:r>
                        <a:rPr lang="ar-EG" sz="1800" u="none" strike="noStrike" cap="none" dirty="0">
                          <a:solidFill>
                            <a:schemeClr val="bg2"/>
                          </a:solidFill>
                          <a:latin typeface="Open Sans"/>
                          <a:ea typeface="Open Sans"/>
                          <a:cs typeface="Open Sans"/>
                          <a:sym typeface="Open Sans"/>
                        </a:rPr>
                        <a:t>تستند على المعلومات التي توفرت فى كل من المصادر الأولية والثانوية</a:t>
                      </a:r>
                    </a:p>
                    <a:p>
                      <a:pPr marL="285750" marR="0" lvl="0" indent="-285750" algn="r" rtl="1">
                        <a:lnSpc>
                          <a:spcPct val="150000"/>
                        </a:lnSpc>
                        <a:spcBef>
                          <a:spcPts val="0"/>
                        </a:spcBef>
                        <a:spcAft>
                          <a:spcPts val="0"/>
                        </a:spcAft>
                        <a:buClr>
                          <a:schemeClr val="bg2"/>
                        </a:buClr>
                        <a:buSzPts val="1400"/>
                        <a:buFont typeface="Arial"/>
                        <a:buChar char="•"/>
                      </a:pPr>
                      <a:r>
                        <a:rPr lang="ar-EG" sz="1800" u="none" strike="noStrike" cap="none" dirty="0">
                          <a:solidFill>
                            <a:schemeClr val="bg2"/>
                          </a:solidFill>
                          <a:latin typeface="Open Sans"/>
                          <a:ea typeface="Open Sans"/>
                          <a:cs typeface="Open Sans"/>
                          <a:sym typeface="Open Sans"/>
                        </a:rPr>
                        <a:t>توفر البيانات في سياق يمكِّن </a:t>
                      </a:r>
                      <a:r>
                        <a:rPr lang="ar-SA" sz="1800" u="none" strike="noStrike" cap="none" dirty="0">
                          <a:solidFill>
                            <a:schemeClr val="bg2"/>
                          </a:solidFill>
                          <a:latin typeface="Open Sans"/>
                          <a:ea typeface="Open Sans"/>
                          <a:cs typeface="Open Sans"/>
                          <a:sym typeface="Open Sans"/>
                        </a:rPr>
                        <a:t>و</a:t>
                      </a:r>
                      <a:r>
                        <a:rPr lang="ar-EG" sz="1800" u="none" strike="noStrike" cap="none" dirty="0">
                          <a:solidFill>
                            <a:schemeClr val="bg2"/>
                          </a:solidFill>
                          <a:latin typeface="Open Sans"/>
                          <a:ea typeface="Open Sans"/>
                          <a:cs typeface="Open Sans"/>
                          <a:sym typeface="Open Sans"/>
                        </a:rPr>
                        <a:t>يساعد الباحث في تفسير المعلومات</a:t>
                      </a:r>
                    </a:p>
                    <a:p>
                      <a:pPr marL="285750" marR="0" lvl="0" indent="-285750" algn="r" rtl="1">
                        <a:lnSpc>
                          <a:spcPct val="150000"/>
                        </a:lnSpc>
                        <a:spcBef>
                          <a:spcPts val="0"/>
                        </a:spcBef>
                        <a:spcAft>
                          <a:spcPts val="0"/>
                        </a:spcAft>
                        <a:buClr>
                          <a:schemeClr val="bg2"/>
                        </a:buClr>
                        <a:buSzPts val="1400"/>
                        <a:buFont typeface="Arial"/>
                        <a:buChar char="•"/>
                      </a:pPr>
                      <a:r>
                        <a:rPr lang="ar-EG" sz="1800" u="none" strike="noStrike" cap="none" dirty="0">
                          <a:solidFill>
                            <a:schemeClr val="bg2"/>
                          </a:solidFill>
                          <a:latin typeface="Open Sans"/>
                          <a:ea typeface="Open Sans"/>
                          <a:cs typeface="Open Sans"/>
                          <a:sym typeface="Open Sans"/>
                        </a:rPr>
                        <a:t>تقدم وصفًا موجزًا للمعلومات الأساسية</a:t>
                      </a:r>
                    </a:p>
                    <a:p>
                      <a:pPr marL="285750" marR="0" lvl="0" indent="-285750" algn="r" rtl="1">
                        <a:lnSpc>
                          <a:spcPct val="150000"/>
                        </a:lnSpc>
                        <a:spcBef>
                          <a:spcPts val="0"/>
                        </a:spcBef>
                        <a:spcAft>
                          <a:spcPts val="0"/>
                        </a:spcAft>
                        <a:buClr>
                          <a:schemeClr val="bg2"/>
                        </a:buClr>
                        <a:buSzPts val="1400"/>
                        <a:buFont typeface="Arial"/>
                        <a:buChar char="•"/>
                      </a:pPr>
                      <a:r>
                        <a:rPr lang="ar-EG" sz="1800" u="none" strike="noStrike" cap="none" dirty="0">
                          <a:solidFill>
                            <a:schemeClr val="bg2"/>
                          </a:solidFill>
                          <a:latin typeface="Open Sans"/>
                          <a:ea typeface="Open Sans"/>
                          <a:cs typeface="Open Sans"/>
                          <a:sym typeface="Open Sans"/>
                        </a:rPr>
                        <a:t>تقدم الملخصات والمعلومات العامة</a:t>
                      </a:r>
                    </a:p>
                    <a:p>
                      <a:pPr marL="285750" marR="0" lvl="0" indent="-285750" algn="r" rtl="1">
                        <a:lnSpc>
                          <a:spcPct val="150000"/>
                        </a:lnSpc>
                        <a:spcBef>
                          <a:spcPts val="0"/>
                        </a:spcBef>
                        <a:spcAft>
                          <a:spcPts val="0"/>
                        </a:spcAft>
                        <a:buClr>
                          <a:schemeClr val="bg2"/>
                        </a:buClr>
                        <a:buSzPts val="1400"/>
                        <a:buFont typeface="Arial"/>
                        <a:buChar char="•"/>
                      </a:pPr>
                      <a:r>
                        <a:rPr lang="ar-EG" sz="1800" b="1" u="none" strike="noStrike" cap="none" dirty="0">
                          <a:solidFill>
                            <a:schemeClr val="bg2"/>
                          </a:solidFill>
                          <a:latin typeface="Open Sans"/>
                          <a:ea typeface="Open Sans"/>
                          <a:cs typeface="Open Sans"/>
                          <a:sym typeface="Open Sans"/>
                        </a:rPr>
                        <a:t>أمثلة</a:t>
                      </a:r>
                      <a:r>
                        <a:rPr lang="ar-EG" sz="1800" u="none" strike="noStrike" cap="none" dirty="0">
                          <a:solidFill>
                            <a:schemeClr val="bg2"/>
                          </a:solidFill>
                          <a:latin typeface="Open Sans"/>
                          <a:ea typeface="Open Sans"/>
                          <a:cs typeface="Open Sans"/>
                          <a:sym typeface="Open Sans"/>
                        </a:rPr>
                        <a:t>: الموسوعات، الكتب المدرسية، الفهارس والبيانات الببليوجرافية</a:t>
                      </a:r>
                      <a:endParaRPr sz="1800" dirty="0">
                        <a:solidFill>
                          <a:schemeClr val="bg2"/>
                        </a:solidFill>
                      </a:endParaRPr>
                    </a:p>
                  </a:txBody>
                  <a:tcPr marL="91450" marR="91450" marT="45725" marB="45725"/>
                </a:tc>
                <a:tc>
                  <a:txBody>
                    <a:bodyPr/>
                    <a:lstStyle/>
                    <a:p>
                      <a:pPr marL="285750" marR="0" lvl="0" indent="-285750" algn="r" rtl="1">
                        <a:lnSpc>
                          <a:spcPct val="150000"/>
                        </a:lnSpc>
                        <a:spcBef>
                          <a:spcPts val="0"/>
                        </a:spcBef>
                        <a:spcAft>
                          <a:spcPts val="0"/>
                        </a:spcAft>
                        <a:buClr>
                          <a:schemeClr val="bg2"/>
                        </a:buClr>
                        <a:buSzPts val="1400"/>
                        <a:buFont typeface="Arial"/>
                        <a:buChar char="•"/>
                      </a:pPr>
                      <a:r>
                        <a:rPr lang="ar-EG" sz="1800" u="none" strike="noStrike" cap="none" dirty="0">
                          <a:solidFill>
                            <a:schemeClr val="bg2"/>
                          </a:solidFill>
                          <a:latin typeface="Open Sans"/>
                          <a:ea typeface="Open Sans"/>
                          <a:cs typeface="Open Sans"/>
                          <a:sym typeface="Open Sans"/>
                        </a:rPr>
                        <a:t>تفسير وتقييم المصادر الأولية</a:t>
                      </a:r>
                    </a:p>
                    <a:p>
                      <a:pPr marL="285750" marR="0" lvl="0" indent="-285750" algn="r" rtl="1">
                        <a:lnSpc>
                          <a:spcPct val="150000"/>
                        </a:lnSpc>
                        <a:spcBef>
                          <a:spcPts val="0"/>
                        </a:spcBef>
                        <a:spcAft>
                          <a:spcPts val="0"/>
                        </a:spcAft>
                        <a:buClr>
                          <a:schemeClr val="bg2"/>
                        </a:buClr>
                        <a:buSzPts val="1400"/>
                        <a:buFont typeface="Arial"/>
                        <a:buChar char="•"/>
                      </a:pPr>
                      <a:r>
                        <a:rPr lang="ar-EG" sz="1800" u="none" strike="noStrike" cap="none" dirty="0">
                          <a:solidFill>
                            <a:schemeClr val="bg2"/>
                          </a:solidFill>
                          <a:latin typeface="Open Sans"/>
                          <a:ea typeface="Open Sans"/>
                          <a:cs typeface="Open Sans"/>
                          <a:sym typeface="Open Sans"/>
                        </a:rPr>
                        <a:t>تحليل ومراجعة أو تلخيص المعلومات المستخلصة من المصادر الأولية والمصادر الثانوية الأخرى</a:t>
                      </a:r>
                    </a:p>
                    <a:p>
                      <a:pPr marL="285750" marR="0" lvl="0" indent="-285750" algn="r" rtl="1">
                        <a:lnSpc>
                          <a:spcPct val="150000"/>
                        </a:lnSpc>
                        <a:spcBef>
                          <a:spcPts val="0"/>
                        </a:spcBef>
                        <a:spcAft>
                          <a:spcPts val="0"/>
                        </a:spcAft>
                        <a:buClr>
                          <a:schemeClr val="bg2"/>
                        </a:buClr>
                        <a:buSzPts val="1400"/>
                        <a:buFont typeface="Arial"/>
                        <a:buChar char="•"/>
                      </a:pPr>
                      <a:r>
                        <a:rPr lang="ar-EG" sz="1800" u="none" strike="noStrike" cap="none" dirty="0">
                          <a:solidFill>
                            <a:schemeClr val="bg2"/>
                          </a:solidFill>
                          <a:latin typeface="Open Sans"/>
                          <a:ea typeface="Open Sans"/>
                          <a:cs typeface="Open Sans"/>
                          <a:sym typeface="Open Sans"/>
                        </a:rPr>
                        <a:t>الاعتماد على المصادر الثانوية الأخرى والأساليب القياسية الأخرى للوصول إلى النتائج المرجوة</a:t>
                      </a:r>
                    </a:p>
                    <a:p>
                      <a:pPr marL="285750" marR="0" lvl="0" indent="-285750" algn="r" rtl="1">
                        <a:lnSpc>
                          <a:spcPct val="150000"/>
                        </a:lnSpc>
                        <a:spcBef>
                          <a:spcPts val="0"/>
                        </a:spcBef>
                        <a:spcAft>
                          <a:spcPts val="0"/>
                        </a:spcAft>
                        <a:buClr>
                          <a:schemeClr val="bg2"/>
                        </a:buClr>
                        <a:buSzPts val="1400"/>
                        <a:buFont typeface="Arial"/>
                        <a:buChar char="•"/>
                      </a:pPr>
                      <a:r>
                        <a:rPr lang="ar-EG" sz="1800" b="1" u="none" strike="noStrike" cap="none" dirty="0">
                          <a:solidFill>
                            <a:schemeClr val="bg2"/>
                          </a:solidFill>
                          <a:latin typeface="Open Sans"/>
                          <a:ea typeface="Open Sans"/>
                          <a:cs typeface="Open Sans"/>
                          <a:sym typeface="Open Sans"/>
                        </a:rPr>
                        <a:t>أمثلة</a:t>
                      </a:r>
                      <a:r>
                        <a:rPr lang="ar-EG" sz="1800" u="none" strike="noStrike" cap="none" dirty="0">
                          <a:solidFill>
                            <a:schemeClr val="bg2"/>
                          </a:solidFill>
                          <a:latin typeface="Open Sans"/>
                          <a:ea typeface="Open Sans"/>
                          <a:cs typeface="Open Sans"/>
                          <a:sym typeface="Open Sans"/>
                        </a:rPr>
                        <a:t>: مقالات المراجعة، مقالات المجلات ، الكتب الأكاديمية ، الرسائل الجامعية</a:t>
                      </a:r>
                    </a:p>
                  </a:txBody>
                  <a:tcPr marL="91450" marR="91450" marT="45725" marB="45725"/>
                </a:tc>
                <a:tc>
                  <a:txBody>
                    <a:bodyPr/>
                    <a:lstStyle/>
                    <a:p>
                      <a:pPr marL="285750" marR="0" lvl="0" indent="-285750" algn="r" defTabSz="914400" rtl="1" eaLnBrk="1" fontAlgn="auto" latinLnBrk="0" hangingPunct="1">
                        <a:lnSpc>
                          <a:spcPct val="150000"/>
                        </a:lnSpc>
                        <a:spcBef>
                          <a:spcPts val="0"/>
                        </a:spcBef>
                        <a:spcAft>
                          <a:spcPts val="0"/>
                        </a:spcAft>
                        <a:buClr>
                          <a:schemeClr val="bg2"/>
                        </a:buClr>
                        <a:buSzPts val="1400"/>
                        <a:buFont typeface="Arial"/>
                        <a:buChar char="•"/>
                        <a:tabLst/>
                        <a:defRPr/>
                      </a:pPr>
                      <a:r>
                        <a:rPr lang="ar-EG" sz="1800" u="none" strike="noStrike" cap="none" dirty="0">
                          <a:solidFill>
                            <a:schemeClr val="bg2"/>
                          </a:solidFill>
                          <a:latin typeface="Open Sans"/>
                          <a:ea typeface="Open Sans"/>
                          <a:cs typeface="Open Sans"/>
                          <a:sym typeface="Open Sans"/>
                        </a:rPr>
                        <a:t>أول ظهور رسمي للنتائج</a:t>
                      </a:r>
                    </a:p>
                    <a:p>
                      <a:pPr marL="285750" marR="0" lvl="0" indent="-285750" algn="r" defTabSz="914400" rtl="1" eaLnBrk="1" fontAlgn="auto" latinLnBrk="0" hangingPunct="1">
                        <a:lnSpc>
                          <a:spcPct val="150000"/>
                        </a:lnSpc>
                        <a:spcBef>
                          <a:spcPts val="0"/>
                        </a:spcBef>
                        <a:spcAft>
                          <a:spcPts val="0"/>
                        </a:spcAft>
                        <a:buClr>
                          <a:schemeClr val="bg2"/>
                        </a:buClr>
                        <a:buSzPts val="1400"/>
                        <a:buFont typeface="Arial"/>
                        <a:buChar char="•"/>
                        <a:tabLst/>
                        <a:defRPr/>
                      </a:pPr>
                      <a:r>
                        <a:rPr lang="ar-EG" sz="1800" u="none" strike="noStrike" cap="none" dirty="0">
                          <a:solidFill>
                            <a:schemeClr val="bg2"/>
                          </a:solidFill>
                          <a:latin typeface="Open Sans"/>
                          <a:ea typeface="Open Sans"/>
                          <a:cs typeface="Open Sans"/>
                          <a:sym typeface="Open Sans"/>
                        </a:rPr>
                        <a:t>تقديم الفكرة الأصلية</a:t>
                      </a:r>
                    </a:p>
                    <a:p>
                      <a:pPr marL="285750" marR="0" lvl="0" indent="-285750" algn="r" defTabSz="914400" rtl="1" eaLnBrk="1" fontAlgn="auto" latinLnBrk="0" hangingPunct="1">
                        <a:lnSpc>
                          <a:spcPct val="150000"/>
                        </a:lnSpc>
                        <a:spcBef>
                          <a:spcPts val="0"/>
                        </a:spcBef>
                        <a:spcAft>
                          <a:spcPts val="0"/>
                        </a:spcAft>
                        <a:buClr>
                          <a:schemeClr val="bg2"/>
                        </a:buClr>
                        <a:buSzPts val="1400"/>
                        <a:buFont typeface="Arial"/>
                        <a:buChar char="•"/>
                        <a:tabLst/>
                        <a:defRPr/>
                      </a:pPr>
                      <a:r>
                        <a:rPr lang="ar-EG" sz="1800" u="none" strike="noStrike" cap="none" dirty="0">
                          <a:solidFill>
                            <a:schemeClr val="bg2"/>
                          </a:solidFill>
                          <a:latin typeface="Open Sans"/>
                          <a:ea typeface="Open Sans"/>
                          <a:cs typeface="Open Sans"/>
                          <a:sym typeface="Open Sans"/>
                        </a:rPr>
                        <a:t>الأبحاث أو النظريات الجديدة التى تم الكشف عنها لأول مرة</a:t>
                      </a:r>
                    </a:p>
                    <a:p>
                      <a:pPr marL="285750" marR="0" lvl="0" indent="-285750" algn="just" rtl="1">
                        <a:lnSpc>
                          <a:spcPct val="150000"/>
                        </a:lnSpc>
                        <a:spcBef>
                          <a:spcPts val="0"/>
                        </a:spcBef>
                        <a:spcAft>
                          <a:spcPts val="0"/>
                        </a:spcAft>
                        <a:buClr>
                          <a:schemeClr val="bg2"/>
                        </a:buClr>
                        <a:buSzPts val="1400"/>
                        <a:buFont typeface="Arial"/>
                        <a:buChar char="•"/>
                      </a:pPr>
                      <a:r>
                        <a:rPr lang="ar-EG" sz="1800" u="none" strike="noStrike" cap="none" dirty="0">
                          <a:solidFill>
                            <a:schemeClr val="bg2"/>
                          </a:solidFill>
                          <a:latin typeface="Open Sans"/>
                          <a:ea typeface="Open Sans"/>
                          <a:cs typeface="Open Sans"/>
                          <a:sym typeface="Open Sans"/>
                        </a:rPr>
                        <a:t>تسمح للباحثين بالاقتراب قدرالإمكان من الأفكار الأصلية، الأحداث والبح</a:t>
                      </a:r>
                      <a:r>
                        <a:rPr lang="ar-SA" sz="1800" u="none" strike="noStrike" cap="none" dirty="0">
                          <a:solidFill>
                            <a:schemeClr val="bg2"/>
                          </a:solidFill>
                          <a:latin typeface="Open Sans"/>
                          <a:ea typeface="Open Sans"/>
                          <a:cs typeface="Open Sans"/>
                          <a:sym typeface="Open Sans"/>
                        </a:rPr>
                        <a:t>و</a:t>
                      </a:r>
                      <a:r>
                        <a:rPr lang="ar-EG" sz="1800" u="none" strike="noStrike" cap="none" dirty="0">
                          <a:solidFill>
                            <a:schemeClr val="bg2"/>
                          </a:solidFill>
                          <a:latin typeface="Open Sans"/>
                          <a:ea typeface="Open Sans"/>
                          <a:cs typeface="Open Sans"/>
                          <a:sym typeface="Open Sans"/>
                        </a:rPr>
                        <a:t>ث الأول</a:t>
                      </a:r>
                      <a:r>
                        <a:rPr lang="ar-SA" sz="1800" u="none" strike="noStrike" cap="none" dirty="0">
                          <a:solidFill>
                            <a:schemeClr val="bg2"/>
                          </a:solidFill>
                          <a:latin typeface="Open Sans"/>
                          <a:ea typeface="Open Sans"/>
                          <a:cs typeface="Open Sans"/>
                          <a:sym typeface="Open Sans"/>
                        </a:rPr>
                        <a:t>ية</a:t>
                      </a:r>
                      <a:endParaRPr lang="ar-EG" sz="1800" u="none" strike="noStrike" cap="none" dirty="0">
                        <a:solidFill>
                          <a:schemeClr val="bg2"/>
                        </a:solidFill>
                        <a:latin typeface="Open Sans"/>
                        <a:ea typeface="Open Sans"/>
                        <a:cs typeface="Open Sans"/>
                        <a:sym typeface="Open Sans"/>
                      </a:endParaRPr>
                    </a:p>
                    <a:p>
                      <a:pPr marL="285750" marR="0" lvl="0" indent="-285750" algn="r" defTabSz="914400" rtl="1" eaLnBrk="1" fontAlgn="auto" latinLnBrk="0" hangingPunct="1">
                        <a:lnSpc>
                          <a:spcPct val="150000"/>
                        </a:lnSpc>
                        <a:spcBef>
                          <a:spcPts val="0"/>
                        </a:spcBef>
                        <a:spcAft>
                          <a:spcPts val="0"/>
                        </a:spcAft>
                        <a:buClr>
                          <a:schemeClr val="bg2"/>
                        </a:buClr>
                        <a:buSzPts val="1400"/>
                        <a:buFont typeface="Arial"/>
                        <a:buChar char="•"/>
                        <a:tabLst/>
                        <a:defRPr/>
                      </a:pPr>
                      <a:r>
                        <a:rPr lang="ar-EG" sz="1800" b="1" u="none" strike="noStrike" cap="none" dirty="0">
                          <a:solidFill>
                            <a:schemeClr val="bg2"/>
                          </a:solidFill>
                          <a:latin typeface="Open Sans"/>
                          <a:ea typeface="Open Sans"/>
                          <a:cs typeface="Open Sans"/>
                          <a:sym typeface="Open Sans"/>
                        </a:rPr>
                        <a:t>أمثلة</a:t>
                      </a:r>
                      <a:r>
                        <a:rPr lang="ar-EG" sz="1800" u="none" strike="noStrike" cap="none" dirty="0">
                          <a:solidFill>
                            <a:schemeClr val="bg2"/>
                          </a:solidFill>
                          <a:latin typeface="Open Sans"/>
                          <a:ea typeface="Open Sans"/>
                          <a:cs typeface="Open Sans"/>
                          <a:sym typeface="Open Sans"/>
                        </a:rPr>
                        <a:t>: المقابلات الميدانية، البيانات التي تم تحليلها، أو الأبحاث والنتائج الأصلية</a:t>
                      </a:r>
                      <a:endParaRPr lang="ar-EG" sz="1800" dirty="0">
                        <a:solidFill>
                          <a:schemeClr val="bg2"/>
                        </a:solidFill>
                      </a:endParaRPr>
                    </a:p>
                  </a:txBody>
                  <a:tcPr marL="91450" marR="91450" marT="45725" marB="45725"/>
                </a:tc>
                <a:extLst>
                  <a:ext uri="{0D108BD9-81ED-4DB2-BD59-A6C34878D82A}">
                    <a16:rowId xmlns:a16="http://schemas.microsoft.com/office/drawing/2014/main" val="10001"/>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g727b3dbef2_0_52"/>
          <p:cNvSpPr txBox="1">
            <a:spLocks noGrp="1"/>
          </p:cNvSpPr>
          <p:nvPr>
            <p:ph type="title"/>
          </p:nvPr>
        </p:nvSpPr>
        <p:spPr>
          <a:xfrm>
            <a:off x="0" y="437222"/>
            <a:ext cx="8064708" cy="1080900"/>
          </a:xfrm>
          <a:prstGeom prst="rect">
            <a:avLst/>
          </a:prstGeom>
          <a:noFill/>
          <a:ln>
            <a:noFill/>
          </a:ln>
        </p:spPr>
        <p:txBody>
          <a:bodyPr spcFirstLastPara="1" wrap="square" lIns="91425" tIns="45700" rIns="91425" bIns="45700" anchor="ctr" anchorCtr="0">
            <a:noAutofit/>
          </a:bodyPr>
          <a:lstStyle/>
          <a:p>
            <a:pPr marL="0" lvl="0" indent="0" algn="r" rtl="1">
              <a:lnSpc>
                <a:spcPct val="90000"/>
              </a:lnSpc>
              <a:spcBef>
                <a:spcPts val="0"/>
              </a:spcBef>
              <a:spcAft>
                <a:spcPts val="0"/>
              </a:spcAft>
              <a:buSzPts val="3600"/>
              <a:buNone/>
            </a:pPr>
            <a:r>
              <a:rPr lang="ar-EG" dirty="0">
                <a:solidFill>
                  <a:srgbClr val="586F7C"/>
                </a:solidFill>
                <a:latin typeface="Open Sans"/>
                <a:ea typeface="Open Sans"/>
                <a:cs typeface="Open Sans"/>
                <a:sym typeface="Open Sans"/>
              </a:rPr>
              <a:t>المزايا والعيوب</a:t>
            </a:r>
            <a:endParaRPr dirty="0"/>
          </a:p>
        </p:txBody>
      </p:sp>
      <p:graphicFrame>
        <p:nvGraphicFramePr>
          <p:cNvPr id="119" name="Google Shape;119;g727b3dbef2_0_52"/>
          <p:cNvGraphicFramePr/>
          <p:nvPr>
            <p:extLst>
              <p:ext uri="{D42A27DB-BD31-4B8C-83A1-F6EECF244321}">
                <p14:modId xmlns:p14="http://schemas.microsoft.com/office/powerpoint/2010/main" val="1670731536"/>
              </p:ext>
            </p:extLst>
          </p:nvPr>
        </p:nvGraphicFramePr>
        <p:xfrm>
          <a:off x="0" y="1746356"/>
          <a:ext cx="12191999" cy="5111644"/>
        </p:xfrm>
        <a:graphic>
          <a:graphicData uri="http://schemas.openxmlformats.org/drawingml/2006/table">
            <a:tbl>
              <a:tblPr firstRow="1" firstCol="1" bandRow="1">
                <a:gradFill>
                  <a:gsLst>
                    <a:gs pos="0">
                      <a:srgbClr val="BDD5E1"/>
                    </a:gs>
                    <a:gs pos="35000">
                      <a:srgbClr val="D2E1E7"/>
                    </a:gs>
                    <a:gs pos="100000">
                      <a:srgbClr val="ECF3F6"/>
                    </a:gs>
                  </a:gsLst>
                  <a:lin ang="16200000" scaled="0"/>
                </a:gradFill>
                <a:tableStyleId>{1C3654CE-64AE-41D6-9C32-A12D83A82E6F}</a:tableStyleId>
              </a:tblPr>
              <a:tblGrid>
                <a:gridCol w="4064000">
                  <a:extLst>
                    <a:ext uri="{9D8B030D-6E8A-4147-A177-3AD203B41FA5}">
                      <a16:colId xmlns:a16="http://schemas.microsoft.com/office/drawing/2014/main" val="20002"/>
                    </a:ext>
                  </a:extLst>
                </a:gridCol>
                <a:gridCol w="4673339">
                  <a:extLst>
                    <a:ext uri="{9D8B030D-6E8A-4147-A177-3AD203B41FA5}">
                      <a16:colId xmlns:a16="http://schemas.microsoft.com/office/drawing/2014/main" val="618537689"/>
                    </a:ext>
                  </a:extLst>
                </a:gridCol>
                <a:gridCol w="3454660">
                  <a:extLst>
                    <a:ext uri="{9D8B030D-6E8A-4147-A177-3AD203B41FA5}">
                      <a16:colId xmlns:a16="http://schemas.microsoft.com/office/drawing/2014/main" val="3100650902"/>
                    </a:ext>
                  </a:extLst>
                </a:gridCol>
              </a:tblGrid>
              <a:tr h="637880">
                <a:tc>
                  <a:txBody>
                    <a:bodyPr/>
                    <a:lstStyle/>
                    <a:p>
                      <a:pPr marL="0" marR="0" lvl="0" indent="0" algn="ctr" rtl="1">
                        <a:lnSpc>
                          <a:spcPct val="107000"/>
                        </a:lnSpc>
                        <a:spcBef>
                          <a:spcPts val="0"/>
                        </a:spcBef>
                        <a:spcAft>
                          <a:spcPts val="0"/>
                        </a:spcAft>
                        <a:buNone/>
                      </a:pPr>
                      <a:r>
                        <a:rPr lang="ar-EG" sz="1800" u="none" strike="noStrike" cap="none" dirty="0">
                          <a:latin typeface="Open Sans"/>
                          <a:ea typeface="Open Sans"/>
                          <a:cs typeface="Open Sans"/>
                          <a:sym typeface="Open Sans"/>
                        </a:rPr>
                        <a:t>العيوب</a:t>
                      </a:r>
                      <a:endParaRPr sz="1800" dirty="0"/>
                    </a:p>
                  </a:txBody>
                  <a:tcPr marL="63500" marR="63500" marT="63500" marB="63500" anchor="ctr"/>
                </a:tc>
                <a:tc>
                  <a:txBody>
                    <a:bodyPr/>
                    <a:lstStyle/>
                    <a:p>
                      <a:pPr marL="0" marR="0" lvl="0" indent="0" algn="ctr" rtl="1">
                        <a:lnSpc>
                          <a:spcPct val="107000"/>
                        </a:lnSpc>
                        <a:spcBef>
                          <a:spcPts val="0"/>
                        </a:spcBef>
                        <a:spcAft>
                          <a:spcPts val="0"/>
                        </a:spcAft>
                        <a:buNone/>
                      </a:pPr>
                      <a:r>
                        <a:rPr lang="ar-EG" sz="1800" u="none" strike="noStrike" cap="none" dirty="0">
                          <a:latin typeface="Open Sans"/>
                          <a:ea typeface="Open Sans"/>
                          <a:cs typeface="Open Sans"/>
                          <a:sym typeface="Open Sans"/>
                        </a:rPr>
                        <a:t>المزايا</a:t>
                      </a:r>
                      <a:endParaRPr sz="1800" dirty="0"/>
                    </a:p>
                  </a:txBody>
                  <a:tcPr marL="63500" marR="63500" marT="63500" marB="63500" anchor="ctr"/>
                </a:tc>
                <a:tc>
                  <a:txBody>
                    <a:bodyPr/>
                    <a:lstStyle/>
                    <a:p>
                      <a:pPr marL="0" marR="0" lvl="0" indent="0" algn="ctr" rtl="1">
                        <a:lnSpc>
                          <a:spcPct val="107000"/>
                        </a:lnSpc>
                        <a:spcBef>
                          <a:spcPts val="0"/>
                        </a:spcBef>
                        <a:spcAft>
                          <a:spcPts val="0"/>
                        </a:spcAft>
                        <a:buNone/>
                      </a:pPr>
                      <a:r>
                        <a:rPr lang="ar-EG" sz="1800" u="none" strike="noStrike" cap="none" dirty="0">
                          <a:latin typeface="Open Sans"/>
                          <a:ea typeface="Open Sans"/>
                          <a:cs typeface="Open Sans"/>
                          <a:sym typeface="Open Sans"/>
                        </a:rPr>
                        <a:t>نوع مصدر المعلومة</a:t>
                      </a:r>
                      <a:endParaRPr sz="1800" u="none" strike="noStrike" cap="none" dirty="0">
                        <a:latin typeface="Open Sans"/>
                        <a:ea typeface="Open Sans"/>
                        <a:cs typeface="Open Sans"/>
                        <a:sym typeface="Open Sans"/>
                      </a:endParaRPr>
                    </a:p>
                  </a:txBody>
                  <a:tcPr marL="63500" marR="63500" marT="63500" marB="63500" anchor="ctr"/>
                </a:tc>
                <a:extLst>
                  <a:ext uri="{0D108BD9-81ED-4DB2-BD59-A6C34878D82A}">
                    <a16:rowId xmlns:a16="http://schemas.microsoft.com/office/drawing/2014/main" val="10000"/>
                  </a:ext>
                </a:extLst>
              </a:tr>
              <a:tr h="767215">
                <a:tc>
                  <a:txBody>
                    <a:bodyPr/>
                    <a:lstStyle/>
                    <a:p>
                      <a:pPr marL="285750" marR="0" lvl="0" indent="-285750" algn="r" rtl="1">
                        <a:lnSpc>
                          <a:spcPct val="107000"/>
                        </a:lnSpc>
                        <a:spcBef>
                          <a:spcPts val="0"/>
                        </a:spcBef>
                        <a:spcAft>
                          <a:spcPts val="0"/>
                        </a:spcAft>
                        <a:buClr>
                          <a:schemeClr val="bg2"/>
                        </a:buClr>
                        <a:buSzPct val="60000"/>
                        <a:buFont typeface="Arial" panose="020B0604020202020204" pitchFamily="34" charset="0"/>
                        <a:buChar char="•"/>
                      </a:pPr>
                      <a:r>
                        <a:rPr lang="ar-EG" sz="1800" b="0" u="none" strike="noStrike" cap="none" dirty="0">
                          <a:solidFill>
                            <a:schemeClr val="bg2"/>
                          </a:solidFill>
                          <a:latin typeface="Open Sans" panose="020B0604020202020204" charset="0"/>
                          <a:ea typeface="Open Sans" panose="020B0604020202020204" charset="0"/>
                          <a:cs typeface="Open Sans"/>
                          <a:sym typeface="Open Sans"/>
                        </a:rPr>
                        <a:t>حجم كبير من البيانات واستهلاك أكبر للوقت</a:t>
                      </a:r>
                      <a:endParaRPr sz="1800" b="0" dirty="0">
                        <a:solidFill>
                          <a:schemeClr val="bg2"/>
                        </a:solidFill>
                        <a:latin typeface="Open Sans" panose="020B0604020202020204" charset="0"/>
                        <a:ea typeface="Open Sans" panose="020B0604020202020204" charset="0"/>
                        <a:cs typeface="Open Sans" panose="020B0604020202020204" charset="0"/>
                      </a:endParaRPr>
                    </a:p>
                  </a:txBody>
                  <a:tcPr marL="63500" marR="63500" marT="63500" marB="63500" anchor="ctr"/>
                </a:tc>
                <a:tc>
                  <a:txBody>
                    <a:bodyPr/>
                    <a:lstStyle/>
                    <a:p>
                      <a:pPr marL="285750" marR="0" lvl="0" indent="-285750" algn="r" rtl="1">
                        <a:lnSpc>
                          <a:spcPct val="107000"/>
                        </a:lnSpc>
                        <a:spcBef>
                          <a:spcPts val="0"/>
                        </a:spcBef>
                        <a:spcAft>
                          <a:spcPts val="0"/>
                        </a:spcAft>
                        <a:buClr>
                          <a:schemeClr val="bg2"/>
                        </a:buClr>
                        <a:buSzPct val="59000"/>
                        <a:buFont typeface="Arial" panose="020B0604020202020204" pitchFamily="34" charset="0"/>
                        <a:buChar char="•"/>
                      </a:pPr>
                      <a:r>
                        <a:rPr lang="ar-EG" sz="1800" b="0" u="none" strike="noStrike" cap="none" dirty="0">
                          <a:solidFill>
                            <a:schemeClr val="bg2"/>
                          </a:solidFill>
                          <a:latin typeface="Open Sans" panose="020B0604020202020204" charset="0"/>
                          <a:ea typeface="Open Sans" panose="020B0604020202020204" charset="0"/>
                          <a:cs typeface="Open Sans"/>
                          <a:sym typeface="Open Sans"/>
                        </a:rPr>
                        <a:t>البيانات تكون أصلية</a:t>
                      </a:r>
                    </a:p>
                    <a:p>
                      <a:pPr marL="285750" marR="0" lvl="0" indent="-285750" algn="r" rtl="1">
                        <a:lnSpc>
                          <a:spcPct val="107000"/>
                        </a:lnSpc>
                        <a:spcBef>
                          <a:spcPts val="0"/>
                        </a:spcBef>
                        <a:spcAft>
                          <a:spcPts val="0"/>
                        </a:spcAft>
                        <a:buClr>
                          <a:schemeClr val="bg2"/>
                        </a:buClr>
                        <a:buSzPct val="59000"/>
                        <a:buFont typeface="Arial" panose="020B0604020202020204" pitchFamily="34" charset="0"/>
                        <a:buChar char="•"/>
                      </a:pPr>
                      <a:r>
                        <a:rPr lang="ar-EG" sz="1800" b="0" u="none" strike="noStrike" cap="none" dirty="0">
                          <a:solidFill>
                            <a:schemeClr val="bg2"/>
                          </a:solidFill>
                          <a:latin typeface="Open Sans" panose="020B0604020202020204" charset="0"/>
                          <a:ea typeface="Open Sans" panose="020B0604020202020204" charset="0"/>
                          <a:cs typeface="Open Sans"/>
                          <a:sym typeface="Open Sans"/>
                        </a:rPr>
                        <a:t>المعلومات غير متحيزة</a:t>
                      </a:r>
                      <a:endParaRPr sz="1800" b="0" dirty="0">
                        <a:solidFill>
                          <a:schemeClr val="bg2"/>
                        </a:solidFill>
                        <a:latin typeface="Open Sans" panose="020B0604020202020204" charset="0"/>
                        <a:ea typeface="Open Sans" panose="020B0604020202020204" charset="0"/>
                        <a:cs typeface="Open Sans" panose="020B0604020202020204" charset="0"/>
                      </a:endParaRPr>
                    </a:p>
                  </a:txBody>
                  <a:tcPr marL="63500" marR="63500" marT="63500" marB="63500" anchor="ctr"/>
                </a:tc>
                <a:tc>
                  <a:txBody>
                    <a:bodyPr/>
                    <a:lstStyle/>
                    <a:p>
                      <a:pPr marL="12700" marR="0" lvl="0" indent="0" algn="r" rtl="1">
                        <a:lnSpc>
                          <a:spcPct val="150000"/>
                        </a:lnSpc>
                        <a:spcBef>
                          <a:spcPts val="0"/>
                        </a:spcBef>
                        <a:spcAft>
                          <a:spcPts val="0"/>
                        </a:spcAft>
                        <a:buClr>
                          <a:schemeClr val="dk1"/>
                        </a:buClr>
                        <a:buSzPts val="2200"/>
                        <a:buFont typeface="Open Sans"/>
                        <a:buNone/>
                      </a:pPr>
                      <a:r>
                        <a:rPr lang="ar-EG" sz="1800" b="1" dirty="0">
                          <a:solidFill>
                            <a:schemeClr val="bg2"/>
                          </a:solidFill>
                          <a:latin typeface="Open Sans"/>
                          <a:ea typeface="Open Sans"/>
                          <a:cs typeface="Open Sans"/>
                          <a:sym typeface="Open Sans"/>
                        </a:rPr>
                        <a:t>المصادر الأولية</a:t>
                      </a:r>
                      <a:endParaRPr lang="ar-EG" sz="1800" b="1" u="none" strike="noStrike" cap="none" dirty="0">
                        <a:solidFill>
                          <a:schemeClr val="bg2"/>
                        </a:solidFill>
                        <a:latin typeface="Open Sans"/>
                        <a:ea typeface="Open Sans"/>
                        <a:cs typeface="Open Sans"/>
                        <a:sym typeface="Open Sans"/>
                      </a:endParaRPr>
                    </a:p>
                  </a:txBody>
                  <a:tcPr marL="63500" marR="63500" marT="63500" marB="63500" anchor="ctr"/>
                </a:tc>
                <a:extLst>
                  <a:ext uri="{0D108BD9-81ED-4DB2-BD59-A6C34878D82A}">
                    <a16:rowId xmlns:a16="http://schemas.microsoft.com/office/drawing/2014/main" val="10001"/>
                  </a:ext>
                </a:extLst>
              </a:tr>
              <a:tr h="1948207">
                <a:tc>
                  <a:txBody>
                    <a:bodyPr/>
                    <a:lstStyle/>
                    <a:p>
                      <a:pPr marL="285750" marR="0" lvl="0" indent="-285750" algn="r" rtl="1">
                        <a:lnSpc>
                          <a:spcPct val="107000"/>
                        </a:lnSpc>
                        <a:spcBef>
                          <a:spcPts val="0"/>
                        </a:spcBef>
                        <a:spcAft>
                          <a:spcPts val="0"/>
                        </a:spcAft>
                        <a:buClr>
                          <a:schemeClr val="bg2"/>
                        </a:buClr>
                        <a:buSzPct val="60000"/>
                        <a:buFont typeface="Arial" panose="020B0604020202020204" pitchFamily="34" charset="0"/>
                        <a:buChar char="•"/>
                      </a:pPr>
                      <a:r>
                        <a:rPr lang="ar-EG" sz="1800" b="0" u="none" strike="noStrike" cap="none" dirty="0">
                          <a:solidFill>
                            <a:schemeClr val="bg2"/>
                          </a:solidFill>
                          <a:latin typeface="Open Sans" panose="020B0604020202020204" charset="0"/>
                          <a:ea typeface="Open Sans" panose="020B0604020202020204" charset="0"/>
                          <a:cs typeface="Open Sans"/>
                          <a:sym typeface="Open Sans"/>
                        </a:rPr>
                        <a:t>وقت ضائع أكثر</a:t>
                      </a:r>
                      <a:endParaRPr lang="en-US" sz="1800" b="0" u="none" strike="noStrike" cap="none" dirty="0">
                        <a:solidFill>
                          <a:schemeClr val="bg2"/>
                        </a:solidFill>
                        <a:latin typeface="Open Sans" panose="020B0604020202020204" charset="0"/>
                        <a:ea typeface="Open Sans" panose="020B0604020202020204" charset="0"/>
                        <a:cs typeface="Open Sans"/>
                        <a:sym typeface="Open Sans"/>
                      </a:endParaRPr>
                    </a:p>
                    <a:p>
                      <a:pPr marL="285750" marR="0" lvl="0" indent="-285750" algn="r" rtl="1">
                        <a:lnSpc>
                          <a:spcPct val="107000"/>
                        </a:lnSpc>
                        <a:spcBef>
                          <a:spcPts val="0"/>
                        </a:spcBef>
                        <a:spcAft>
                          <a:spcPts val="0"/>
                        </a:spcAft>
                        <a:buClr>
                          <a:schemeClr val="bg2"/>
                        </a:buClr>
                        <a:buSzPct val="60000"/>
                        <a:buFont typeface="Arial" panose="020B0604020202020204" pitchFamily="34" charset="0"/>
                        <a:buChar char="•"/>
                      </a:pPr>
                      <a:r>
                        <a:rPr lang="ar-EG" sz="1800" b="0" u="none" strike="noStrike" cap="none" dirty="0">
                          <a:solidFill>
                            <a:schemeClr val="bg2"/>
                          </a:solidFill>
                          <a:latin typeface="Open Sans" panose="020B0604020202020204" charset="0"/>
                          <a:ea typeface="Open Sans" panose="020B0604020202020204" charset="0"/>
                          <a:cs typeface="Open Sans"/>
                          <a:sym typeface="Open Sans"/>
                        </a:rPr>
                        <a:t>إختلاف لغات البحث</a:t>
                      </a:r>
                      <a:endParaRPr lang="ar-SA" sz="1800" b="0" u="none" strike="noStrike" cap="none" dirty="0">
                        <a:solidFill>
                          <a:schemeClr val="bg2"/>
                        </a:solidFill>
                        <a:latin typeface="Open Sans" panose="020B0604020202020204" charset="0"/>
                        <a:ea typeface="Open Sans" panose="020B0604020202020204" charset="0"/>
                        <a:cs typeface="Open Sans"/>
                        <a:sym typeface="Open Sans"/>
                      </a:endParaRPr>
                    </a:p>
                    <a:p>
                      <a:pPr marL="285750" marR="0" lvl="0" indent="-285750" algn="r" rtl="1">
                        <a:lnSpc>
                          <a:spcPct val="107000"/>
                        </a:lnSpc>
                        <a:spcBef>
                          <a:spcPts val="0"/>
                        </a:spcBef>
                        <a:spcAft>
                          <a:spcPts val="0"/>
                        </a:spcAft>
                        <a:buClr>
                          <a:schemeClr val="bg2"/>
                        </a:buClr>
                        <a:buSzPct val="60000"/>
                        <a:buFont typeface="Arial" panose="020B0604020202020204" pitchFamily="34" charset="0"/>
                        <a:buChar char="•"/>
                      </a:pPr>
                      <a:r>
                        <a:rPr lang="ar-SA" sz="1800" b="0" u="none" strike="noStrike" cap="none" dirty="0">
                          <a:solidFill>
                            <a:schemeClr val="bg2"/>
                          </a:solidFill>
                          <a:latin typeface="Open Sans" panose="020B0604020202020204" charset="0"/>
                          <a:ea typeface="Open Sans" panose="020B0604020202020204" charset="0"/>
                          <a:cs typeface="Open Sans"/>
                          <a:sym typeface="Open Sans"/>
                        </a:rPr>
                        <a:t>ال</a:t>
                      </a:r>
                      <a:r>
                        <a:rPr lang="ar-EG" sz="1800" b="0" u="none" strike="noStrike" cap="none" dirty="0">
                          <a:solidFill>
                            <a:schemeClr val="bg2"/>
                          </a:solidFill>
                          <a:latin typeface="Open Sans" panose="020B0604020202020204" charset="0"/>
                          <a:ea typeface="Open Sans" panose="020B0604020202020204" charset="0"/>
                          <a:cs typeface="Open Sans"/>
                          <a:sym typeface="Open Sans"/>
                        </a:rPr>
                        <a:t>حاجة إلى مهارات بحث أعلى</a:t>
                      </a:r>
                      <a:endParaRPr lang="ar-SA" sz="1800" b="0" u="none" strike="noStrike" cap="none" dirty="0">
                        <a:solidFill>
                          <a:schemeClr val="bg2"/>
                        </a:solidFill>
                        <a:latin typeface="Open Sans" panose="020B0604020202020204" charset="0"/>
                        <a:ea typeface="Open Sans" panose="020B0604020202020204" charset="0"/>
                        <a:cs typeface="Open Sans"/>
                        <a:sym typeface="Open Sans"/>
                      </a:endParaRPr>
                    </a:p>
                    <a:p>
                      <a:pPr marL="285750" marR="0" lvl="0" indent="-285750" algn="r" rtl="1">
                        <a:lnSpc>
                          <a:spcPct val="107000"/>
                        </a:lnSpc>
                        <a:spcBef>
                          <a:spcPts val="0"/>
                        </a:spcBef>
                        <a:spcAft>
                          <a:spcPts val="0"/>
                        </a:spcAft>
                        <a:buClr>
                          <a:schemeClr val="bg2"/>
                        </a:buClr>
                        <a:buSzPct val="60000"/>
                        <a:buFont typeface="Arial" panose="020B0604020202020204" pitchFamily="34" charset="0"/>
                        <a:buChar char="•"/>
                      </a:pPr>
                      <a:r>
                        <a:rPr lang="ar-EG" sz="1800" b="0" u="none" strike="noStrike" cap="none" dirty="0">
                          <a:solidFill>
                            <a:schemeClr val="bg2"/>
                          </a:solidFill>
                          <a:latin typeface="Open Sans" panose="020B0604020202020204" charset="0"/>
                          <a:ea typeface="Open Sans" panose="020B0604020202020204" charset="0"/>
                          <a:cs typeface="Open Sans"/>
                          <a:sym typeface="Open Sans"/>
                        </a:rPr>
                        <a:t>يمكن أن تكون باهظة الثمن</a:t>
                      </a:r>
                      <a:endParaRPr sz="1800" b="0" dirty="0">
                        <a:solidFill>
                          <a:schemeClr val="bg2"/>
                        </a:solidFill>
                        <a:latin typeface="Open Sans" panose="020B0604020202020204" charset="0"/>
                        <a:ea typeface="Open Sans" panose="020B0604020202020204" charset="0"/>
                        <a:cs typeface="Open Sans" panose="020B0604020202020204" charset="0"/>
                      </a:endParaRPr>
                    </a:p>
                  </a:txBody>
                  <a:tcPr marL="63500" marR="63500" marT="63500" marB="63500" anchor="ctr"/>
                </a:tc>
                <a:tc>
                  <a:txBody>
                    <a:bodyPr/>
                    <a:lstStyle/>
                    <a:p>
                      <a:pPr marL="285750" marR="0" lvl="0" indent="-285750" algn="r" rtl="1">
                        <a:lnSpc>
                          <a:spcPct val="107000"/>
                        </a:lnSpc>
                        <a:spcBef>
                          <a:spcPts val="0"/>
                        </a:spcBef>
                        <a:spcAft>
                          <a:spcPts val="0"/>
                        </a:spcAft>
                        <a:buClr>
                          <a:schemeClr val="bg2"/>
                        </a:buClr>
                        <a:buSzPct val="59000"/>
                        <a:buFont typeface="Arial" panose="020B0604020202020204" pitchFamily="34" charset="0"/>
                        <a:buChar char="•"/>
                      </a:pPr>
                      <a:r>
                        <a:rPr lang="ar-EG" sz="1800" b="0" u="none" strike="noStrike" cap="none" dirty="0">
                          <a:solidFill>
                            <a:schemeClr val="bg2"/>
                          </a:solidFill>
                          <a:latin typeface="Open Sans" panose="020B0604020202020204" charset="0"/>
                          <a:ea typeface="Open Sans" panose="020B0604020202020204" charset="0"/>
                          <a:cs typeface="Open Sans"/>
                          <a:sym typeface="Open Sans"/>
                        </a:rPr>
                        <a:t>امكانية الوصول السريع إلى المعلومات والبيانات الأولية المجلات عالية المستوى بشكل عام</a:t>
                      </a:r>
                    </a:p>
                    <a:p>
                      <a:pPr marL="285750" marR="0" lvl="0" indent="-285750" algn="r" rtl="1">
                        <a:lnSpc>
                          <a:spcPct val="107000"/>
                        </a:lnSpc>
                        <a:spcBef>
                          <a:spcPts val="0"/>
                        </a:spcBef>
                        <a:spcAft>
                          <a:spcPts val="0"/>
                        </a:spcAft>
                        <a:buClr>
                          <a:schemeClr val="bg2"/>
                        </a:buClr>
                        <a:buSzPct val="59000"/>
                        <a:buFont typeface="Arial" panose="020B0604020202020204" pitchFamily="34" charset="0"/>
                        <a:buChar char="•"/>
                      </a:pPr>
                      <a:r>
                        <a:rPr lang="ar-EG" sz="1800" b="0" u="none" strike="noStrike" cap="none" dirty="0">
                          <a:solidFill>
                            <a:schemeClr val="bg2"/>
                          </a:solidFill>
                          <a:latin typeface="Open Sans" panose="020B0604020202020204" charset="0"/>
                          <a:ea typeface="Open Sans" panose="020B0604020202020204" charset="0"/>
                          <a:cs typeface="Open Sans"/>
                          <a:sym typeface="Open Sans"/>
                        </a:rPr>
                        <a:t>القدرة على إجراء عمليات بحث معقدة</a:t>
                      </a:r>
                    </a:p>
                    <a:p>
                      <a:pPr marL="285750" marR="0" lvl="0" indent="-285750" algn="r" rtl="1">
                        <a:lnSpc>
                          <a:spcPct val="107000"/>
                        </a:lnSpc>
                        <a:spcBef>
                          <a:spcPts val="0"/>
                        </a:spcBef>
                        <a:spcAft>
                          <a:spcPts val="0"/>
                        </a:spcAft>
                        <a:buClr>
                          <a:schemeClr val="bg2"/>
                        </a:buClr>
                        <a:buSzPct val="59000"/>
                        <a:buFont typeface="Arial" panose="020B0604020202020204" pitchFamily="34" charset="0"/>
                        <a:buChar char="•"/>
                      </a:pPr>
                      <a:r>
                        <a:rPr lang="ar-EG" sz="1800" b="0" u="none" strike="noStrike" cap="none" dirty="0">
                          <a:solidFill>
                            <a:schemeClr val="bg2"/>
                          </a:solidFill>
                          <a:latin typeface="Open Sans" panose="020B0604020202020204" charset="0"/>
                          <a:ea typeface="Open Sans" panose="020B0604020202020204" charset="0"/>
                          <a:cs typeface="Open Sans"/>
                          <a:sym typeface="Open Sans"/>
                        </a:rPr>
                        <a:t>تحديثات روتينية على مواضيع محددة </a:t>
                      </a:r>
                      <a:r>
                        <a:rPr lang="ar-EG" sz="1800" dirty="0">
                          <a:solidFill>
                            <a:schemeClr val="bg2"/>
                          </a:solidFill>
                        </a:rPr>
                        <a:t>(تنبيهات)</a:t>
                      </a:r>
                      <a:endParaRPr sz="1800" b="0" dirty="0">
                        <a:solidFill>
                          <a:schemeClr val="bg2"/>
                        </a:solidFill>
                        <a:latin typeface="Open Sans" panose="020B0604020202020204" charset="0"/>
                        <a:ea typeface="Open Sans" panose="020B0604020202020204" charset="0"/>
                        <a:cs typeface="Open Sans" panose="020B0604020202020204" charset="0"/>
                      </a:endParaRPr>
                    </a:p>
                  </a:txBody>
                  <a:tcPr marL="63500" marR="63500" marT="63500" marB="63500" anchor="ctr"/>
                </a:tc>
                <a:tc>
                  <a:txBody>
                    <a:bodyPr/>
                    <a:lstStyle/>
                    <a:p>
                      <a:pPr marL="0" marR="0" lvl="0" indent="0" algn="r" rtl="1">
                        <a:lnSpc>
                          <a:spcPct val="150000"/>
                        </a:lnSpc>
                        <a:spcBef>
                          <a:spcPts val="0"/>
                        </a:spcBef>
                        <a:spcAft>
                          <a:spcPts val="0"/>
                        </a:spcAft>
                        <a:buNone/>
                      </a:pPr>
                      <a:r>
                        <a:rPr lang="ar-EG" sz="1800" b="1" dirty="0">
                          <a:solidFill>
                            <a:schemeClr val="bg2"/>
                          </a:solidFill>
                          <a:latin typeface="Open Sans"/>
                          <a:ea typeface="Open Sans"/>
                          <a:cs typeface="Open Sans"/>
                          <a:sym typeface="Open Sans"/>
                        </a:rPr>
                        <a:t>المصادر الثان</a:t>
                      </a:r>
                      <a:r>
                        <a:rPr lang="ar-SA" sz="1800" b="1" dirty="0">
                          <a:solidFill>
                            <a:schemeClr val="bg2"/>
                          </a:solidFill>
                          <a:latin typeface="Open Sans"/>
                          <a:ea typeface="Open Sans"/>
                          <a:cs typeface="Open Sans"/>
                          <a:sym typeface="Open Sans"/>
                        </a:rPr>
                        <a:t>وي</a:t>
                      </a:r>
                      <a:r>
                        <a:rPr lang="ar-EG" sz="1800" b="1" dirty="0">
                          <a:solidFill>
                            <a:schemeClr val="bg2"/>
                          </a:solidFill>
                          <a:latin typeface="Open Sans"/>
                          <a:ea typeface="Open Sans"/>
                          <a:cs typeface="Open Sans"/>
                          <a:sym typeface="Open Sans"/>
                        </a:rPr>
                        <a:t>ة</a:t>
                      </a:r>
                      <a:endParaRPr lang="ar-EG" sz="1800" b="1" u="none" strike="noStrike" cap="none" dirty="0">
                        <a:solidFill>
                          <a:schemeClr val="bg2"/>
                        </a:solidFill>
                        <a:latin typeface="Open Sans"/>
                        <a:ea typeface="Open Sans"/>
                        <a:cs typeface="Open Sans"/>
                        <a:sym typeface="Open Sans"/>
                      </a:endParaRPr>
                    </a:p>
                  </a:txBody>
                  <a:tcPr marL="63500" marR="63500" marT="63500" marB="63500" anchor="ctr"/>
                </a:tc>
                <a:extLst>
                  <a:ext uri="{0D108BD9-81ED-4DB2-BD59-A6C34878D82A}">
                    <a16:rowId xmlns:a16="http://schemas.microsoft.com/office/drawing/2014/main" val="10002"/>
                  </a:ext>
                </a:extLst>
              </a:tr>
              <a:tr h="1758342">
                <a:tc>
                  <a:txBody>
                    <a:bodyPr/>
                    <a:lstStyle/>
                    <a:p>
                      <a:pPr marL="285750" marR="0" lvl="0" indent="-285750" algn="r" rtl="1">
                        <a:lnSpc>
                          <a:spcPct val="107000"/>
                        </a:lnSpc>
                        <a:spcBef>
                          <a:spcPts val="0"/>
                        </a:spcBef>
                        <a:spcAft>
                          <a:spcPts val="0"/>
                        </a:spcAft>
                        <a:buClr>
                          <a:schemeClr val="bg2"/>
                        </a:buClr>
                        <a:buSzPct val="60000"/>
                        <a:buFont typeface="Arial" panose="020B0604020202020204" pitchFamily="34" charset="0"/>
                        <a:buChar char="•"/>
                      </a:pPr>
                      <a:r>
                        <a:rPr lang="ar-EG" sz="1800" b="0" u="none" strike="noStrike" cap="none" dirty="0">
                          <a:solidFill>
                            <a:schemeClr val="bg2"/>
                          </a:solidFill>
                          <a:latin typeface="Open Sans" panose="020B0604020202020204" charset="0"/>
                          <a:ea typeface="Open Sans" panose="020B0604020202020204" charset="0"/>
                          <a:cs typeface="Open Sans"/>
                          <a:sym typeface="Open Sans"/>
                        </a:rPr>
                        <a:t>الوقت الضائع </a:t>
                      </a:r>
                      <a:endParaRPr lang="ar-SA" sz="1800" b="0" u="none" strike="noStrike" cap="none" dirty="0">
                        <a:solidFill>
                          <a:schemeClr val="bg2"/>
                        </a:solidFill>
                        <a:latin typeface="Open Sans" panose="020B0604020202020204" charset="0"/>
                        <a:ea typeface="Open Sans" panose="020B0604020202020204" charset="0"/>
                        <a:cs typeface="Open Sans"/>
                        <a:sym typeface="Open Sans"/>
                      </a:endParaRPr>
                    </a:p>
                    <a:p>
                      <a:pPr marL="285750" marR="0" lvl="0" indent="-285750" algn="r" rtl="1">
                        <a:lnSpc>
                          <a:spcPct val="107000"/>
                        </a:lnSpc>
                        <a:spcBef>
                          <a:spcPts val="0"/>
                        </a:spcBef>
                        <a:spcAft>
                          <a:spcPts val="0"/>
                        </a:spcAft>
                        <a:buClr>
                          <a:schemeClr val="bg2"/>
                        </a:buClr>
                        <a:buSzPct val="60000"/>
                        <a:buFont typeface="Arial" panose="020B0604020202020204" pitchFamily="34" charset="0"/>
                        <a:buChar char="•"/>
                      </a:pPr>
                      <a:r>
                        <a:rPr lang="ar-EG" sz="1800" b="0" u="none" strike="noStrike" cap="none" dirty="0">
                          <a:solidFill>
                            <a:schemeClr val="bg2"/>
                          </a:solidFill>
                          <a:latin typeface="Open Sans" panose="020B0604020202020204" charset="0"/>
                          <a:ea typeface="Open Sans" panose="020B0604020202020204" charset="0"/>
                          <a:cs typeface="Open Sans"/>
                          <a:sym typeface="Open Sans"/>
                        </a:rPr>
                        <a:t>معلومات </a:t>
                      </a:r>
                      <a:r>
                        <a:rPr lang="ar-SA" sz="1800" b="0" u="none" strike="noStrike" cap="none" dirty="0">
                          <a:solidFill>
                            <a:schemeClr val="bg2"/>
                          </a:solidFill>
                          <a:latin typeface="Open Sans" panose="020B0604020202020204" charset="0"/>
                          <a:ea typeface="Open Sans" panose="020B0604020202020204" charset="0"/>
                          <a:cs typeface="Open Sans"/>
                          <a:sym typeface="Open Sans"/>
                        </a:rPr>
                        <a:t>تقادمت</a:t>
                      </a:r>
                    </a:p>
                    <a:p>
                      <a:pPr marL="285750" marR="0" lvl="0" indent="-285750" algn="r" rtl="1">
                        <a:lnSpc>
                          <a:spcPct val="107000"/>
                        </a:lnSpc>
                        <a:spcBef>
                          <a:spcPts val="0"/>
                        </a:spcBef>
                        <a:spcAft>
                          <a:spcPts val="0"/>
                        </a:spcAft>
                        <a:buClr>
                          <a:schemeClr val="bg2"/>
                        </a:buClr>
                        <a:buSzPct val="60000"/>
                        <a:buFont typeface="Arial" panose="020B0604020202020204" pitchFamily="34" charset="0"/>
                        <a:buChar char="•"/>
                      </a:pPr>
                      <a:r>
                        <a:rPr lang="ar-EG" sz="1800" b="0" u="none" strike="noStrike" cap="none" dirty="0">
                          <a:solidFill>
                            <a:schemeClr val="bg2"/>
                          </a:solidFill>
                          <a:latin typeface="Open Sans" panose="020B0604020202020204" charset="0"/>
                          <a:ea typeface="Open Sans" panose="020B0604020202020204" charset="0"/>
                          <a:cs typeface="Open Sans"/>
                          <a:sym typeface="Open Sans"/>
                        </a:rPr>
                        <a:t>معلومات غير كاملة</a:t>
                      </a:r>
                    </a:p>
                    <a:p>
                      <a:pPr marL="285750" marR="0" lvl="0" indent="-285750" algn="r" rtl="1">
                        <a:lnSpc>
                          <a:spcPct val="107000"/>
                        </a:lnSpc>
                        <a:spcBef>
                          <a:spcPts val="0"/>
                        </a:spcBef>
                        <a:spcAft>
                          <a:spcPts val="0"/>
                        </a:spcAft>
                        <a:buClr>
                          <a:schemeClr val="bg2"/>
                        </a:buClr>
                        <a:buSzPct val="60000"/>
                        <a:buFont typeface="Arial" panose="020B0604020202020204" pitchFamily="34" charset="0"/>
                        <a:buChar char="•"/>
                      </a:pPr>
                      <a:r>
                        <a:rPr lang="ar-EG" sz="1800" b="0" u="none" strike="noStrike" cap="none" dirty="0">
                          <a:solidFill>
                            <a:schemeClr val="bg2"/>
                          </a:solidFill>
                          <a:latin typeface="Open Sans" panose="020B0604020202020204" charset="0"/>
                          <a:ea typeface="Open Sans" panose="020B0604020202020204" charset="0"/>
                          <a:cs typeface="Open Sans"/>
                          <a:sym typeface="Open Sans"/>
                        </a:rPr>
                        <a:t> ذات تفسير غير صحيح</a:t>
                      </a:r>
                      <a:endParaRPr sz="1800" b="0" dirty="0">
                        <a:solidFill>
                          <a:schemeClr val="bg2"/>
                        </a:solidFill>
                        <a:latin typeface="Open Sans" panose="020B0604020202020204" charset="0"/>
                        <a:ea typeface="Open Sans" panose="020B0604020202020204" charset="0"/>
                        <a:cs typeface="Open Sans" panose="020B0604020202020204" charset="0"/>
                      </a:endParaRPr>
                    </a:p>
                  </a:txBody>
                  <a:tcPr marL="63500" marR="63500" marT="63500" marB="63500" anchor="ctr"/>
                </a:tc>
                <a:tc>
                  <a:txBody>
                    <a:bodyPr/>
                    <a:lstStyle/>
                    <a:p>
                      <a:pPr marL="285750" marR="0" lvl="0" indent="-285750" algn="r" rtl="1">
                        <a:lnSpc>
                          <a:spcPct val="107000"/>
                        </a:lnSpc>
                        <a:spcBef>
                          <a:spcPts val="0"/>
                        </a:spcBef>
                        <a:spcAft>
                          <a:spcPts val="0"/>
                        </a:spcAft>
                        <a:buClr>
                          <a:schemeClr val="bg2"/>
                        </a:buClr>
                        <a:buSzPct val="59000"/>
                        <a:buFont typeface="Arial" panose="020B0604020202020204" pitchFamily="34" charset="0"/>
                        <a:buChar char="•"/>
                      </a:pPr>
                      <a:r>
                        <a:rPr lang="ar-EG" sz="1800" b="0" u="none" strike="noStrike" cap="none" dirty="0">
                          <a:solidFill>
                            <a:schemeClr val="bg2"/>
                          </a:solidFill>
                          <a:latin typeface="Open Sans" panose="020B0604020202020204" charset="0"/>
                          <a:ea typeface="Open Sans" panose="020B0604020202020204" charset="0"/>
                          <a:cs typeface="Open Sans"/>
                          <a:sym typeface="Open Sans"/>
                        </a:rPr>
                        <a:t>سهولة الوصول </a:t>
                      </a:r>
                      <a:endParaRPr lang="en-US" sz="1800" b="0" u="none" strike="noStrike" cap="none" dirty="0">
                        <a:solidFill>
                          <a:schemeClr val="bg2"/>
                        </a:solidFill>
                        <a:latin typeface="Open Sans" panose="020B0604020202020204" charset="0"/>
                        <a:ea typeface="Open Sans" panose="020B0604020202020204" charset="0"/>
                        <a:cs typeface="Open Sans"/>
                        <a:sym typeface="Open Sans"/>
                      </a:endParaRPr>
                    </a:p>
                    <a:p>
                      <a:pPr marL="285750" marR="0" lvl="0" indent="-285750" algn="r" rtl="1">
                        <a:lnSpc>
                          <a:spcPct val="107000"/>
                        </a:lnSpc>
                        <a:spcBef>
                          <a:spcPts val="0"/>
                        </a:spcBef>
                        <a:spcAft>
                          <a:spcPts val="0"/>
                        </a:spcAft>
                        <a:buClr>
                          <a:schemeClr val="bg2"/>
                        </a:buClr>
                        <a:buSzPct val="59000"/>
                        <a:buFont typeface="Arial" panose="020B0604020202020204" pitchFamily="34" charset="0"/>
                        <a:buChar char="•"/>
                      </a:pPr>
                      <a:r>
                        <a:rPr lang="ar-EG" sz="1800" b="0" u="none" strike="noStrike" cap="none" dirty="0">
                          <a:solidFill>
                            <a:schemeClr val="bg2"/>
                          </a:solidFill>
                          <a:latin typeface="Open Sans" panose="020B0604020202020204" charset="0"/>
                          <a:ea typeface="Open Sans" panose="020B0604020202020204" charset="0"/>
                          <a:cs typeface="Open Sans"/>
                          <a:sym typeface="Open Sans"/>
                        </a:rPr>
                        <a:t>سهولة الاستخدام</a:t>
                      </a:r>
                    </a:p>
                    <a:p>
                      <a:pPr marL="285750" marR="0" lvl="0" indent="-285750" algn="r" rtl="1">
                        <a:lnSpc>
                          <a:spcPct val="107000"/>
                        </a:lnSpc>
                        <a:spcBef>
                          <a:spcPts val="0"/>
                        </a:spcBef>
                        <a:spcAft>
                          <a:spcPts val="0"/>
                        </a:spcAft>
                        <a:buClr>
                          <a:schemeClr val="bg2"/>
                        </a:buClr>
                        <a:buSzPct val="59000"/>
                        <a:buFont typeface="Arial" panose="020B0604020202020204" pitchFamily="34" charset="0"/>
                        <a:buChar char="•"/>
                      </a:pPr>
                      <a:r>
                        <a:rPr lang="ar-EG" sz="1800" b="0" u="none" strike="noStrike" cap="none" dirty="0">
                          <a:solidFill>
                            <a:schemeClr val="bg2"/>
                          </a:solidFill>
                          <a:latin typeface="Open Sans" panose="020B0604020202020204" charset="0"/>
                          <a:ea typeface="Open Sans" panose="020B0604020202020204" charset="0"/>
                          <a:cs typeface="Open Sans"/>
                          <a:sym typeface="Open Sans"/>
                        </a:rPr>
                        <a:t>تتميز  بالايجاز</a:t>
                      </a:r>
                      <a:endParaRPr lang="en-US" sz="1800" b="0" u="none" strike="noStrike" cap="none" dirty="0">
                        <a:solidFill>
                          <a:schemeClr val="bg2"/>
                        </a:solidFill>
                        <a:latin typeface="Open Sans" panose="020B0604020202020204" charset="0"/>
                        <a:ea typeface="Open Sans" panose="020B0604020202020204" charset="0"/>
                        <a:cs typeface="Open Sans"/>
                        <a:sym typeface="Open Sans"/>
                      </a:endParaRPr>
                    </a:p>
                    <a:p>
                      <a:pPr marL="285750" marR="0" lvl="0" indent="-285750" algn="r" rtl="1">
                        <a:lnSpc>
                          <a:spcPct val="107000"/>
                        </a:lnSpc>
                        <a:spcBef>
                          <a:spcPts val="0"/>
                        </a:spcBef>
                        <a:spcAft>
                          <a:spcPts val="0"/>
                        </a:spcAft>
                        <a:buClr>
                          <a:schemeClr val="bg2"/>
                        </a:buClr>
                        <a:buSzPct val="59000"/>
                        <a:buFont typeface="Arial" panose="020B0604020202020204" pitchFamily="34" charset="0"/>
                        <a:buChar char="•"/>
                      </a:pPr>
                      <a:r>
                        <a:rPr lang="ar-EG" sz="1800" b="0" u="none" strike="noStrike" cap="none" dirty="0">
                          <a:solidFill>
                            <a:schemeClr val="bg2"/>
                          </a:solidFill>
                          <a:latin typeface="Open Sans" panose="020B0604020202020204" charset="0"/>
                          <a:ea typeface="Open Sans" panose="020B0604020202020204" charset="0"/>
                          <a:cs typeface="Open Sans"/>
                          <a:sym typeface="Open Sans"/>
                        </a:rPr>
                        <a:t>غير مكلف نسبيا</a:t>
                      </a:r>
                      <a:endParaRPr sz="1800" b="0" dirty="0">
                        <a:solidFill>
                          <a:schemeClr val="bg2"/>
                        </a:solidFill>
                        <a:latin typeface="Open Sans" panose="020B0604020202020204" charset="0"/>
                        <a:ea typeface="Open Sans" panose="020B0604020202020204" charset="0"/>
                        <a:cs typeface="Open Sans" panose="020B0604020202020204" charset="0"/>
                      </a:endParaRPr>
                    </a:p>
                  </a:txBody>
                  <a:tcPr marL="63500" marR="63500" marT="63500" marB="63500" anchor="ctr"/>
                </a:tc>
                <a:tc>
                  <a:txBody>
                    <a:bodyPr/>
                    <a:lstStyle/>
                    <a:p>
                      <a:pPr marL="0" marR="0" lvl="0" indent="0" algn="r" rtl="1">
                        <a:lnSpc>
                          <a:spcPct val="150000"/>
                        </a:lnSpc>
                        <a:spcBef>
                          <a:spcPts val="0"/>
                        </a:spcBef>
                        <a:spcAft>
                          <a:spcPts val="0"/>
                        </a:spcAft>
                        <a:buNone/>
                      </a:pPr>
                      <a:r>
                        <a:rPr lang="ar-EG" sz="1800" b="1" dirty="0">
                          <a:solidFill>
                            <a:schemeClr val="bg2"/>
                          </a:solidFill>
                          <a:latin typeface="Open Sans"/>
                          <a:ea typeface="Open Sans"/>
                          <a:cs typeface="Open Sans"/>
                          <a:sym typeface="Open Sans"/>
                        </a:rPr>
                        <a:t>مصا</a:t>
                      </a:r>
                      <a:r>
                        <a:rPr lang="ar-SA" sz="1800" b="1" dirty="0">
                          <a:solidFill>
                            <a:schemeClr val="bg2"/>
                          </a:solidFill>
                          <a:latin typeface="Open Sans"/>
                          <a:ea typeface="Open Sans"/>
                          <a:cs typeface="Open Sans"/>
                          <a:sym typeface="Open Sans"/>
                        </a:rPr>
                        <a:t>در الدرجة الثالثة</a:t>
                      </a:r>
                      <a:endParaRPr lang="ar-EG" sz="1800" b="1" u="none" strike="noStrike" cap="none" dirty="0">
                        <a:solidFill>
                          <a:schemeClr val="bg2"/>
                        </a:solidFill>
                        <a:latin typeface="Open Sans"/>
                        <a:ea typeface="Open Sans"/>
                        <a:cs typeface="Open Sans"/>
                        <a:sym typeface="Open Sans"/>
                      </a:endParaRPr>
                    </a:p>
                  </a:txBody>
                  <a:tcPr marL="63500" marR="63500" marT="63500" marB="63500" anchor="ctr"/>
                </a:tc>
                <a:extLst>
                  <a:ext uri="{0D108BD9-81ED-4DB2-BD59-A6C34878D82A}">
                    <a16:rowId xmlns:a16="http://schemas.microsoft.com/office/drawing/2014/main" val="10003"/>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41"/>
          <p:cNvSpPr txBox="1">
            <a:spLocks noGrp="1"/>
          </p:cNvSpPr>
          <p:nvPr>
            <p:ph type="title"/>
          </p:nvPr>
        </p:nvSpPr>
        <p:spPr>
          <a:xfrm>
            <a:off x="0" y="440050"/>
            <a:ext cx="8241632" cy="1080900"/>
          </a:xfrm>
          <a:prstGeom prst="rect">
            <a:avLst/>
          </a:prstGeom>
          <a:noFill/>
          <a:ln>
            <a:noFill/>
          </a:ln>
        </p:spPr>
        <p:txBody>
          <a:bodyPr spcFirstLastPara="1" wrap="square" lIns="91425" tIns="45700" rIns="91425" bIns="45700" anchor="t" anchorCtr="0">
            <a:normAutofit/>
          </a:bodyPr>
          <a:lstStyle/>
          <a:p>
            <a:pPr marL="0" lvl="0" indent="0" algn="r" rtl="0">
              <a:lnSpc>
                <a:spcPct val="90000"/>
              </a:lnSpc>
              <a:spcBef>
                <a:spcPts val="0"/>
              </a:spcBef>
              <a:spcAft>
                <a:spcPts val="0"/>
              </a:spcAft>
              <a:buClr>
                <a:schemeClr val="dk1"/>
              </a:buClr>
              <a:buSzPts val="3200"/>
              <a:buNone/>
            </a:pPr>
            <a:r>
              <a:rPr lang="ar-EG" dirty="0">
                <a:solidFill>
                  <a:srgbClr val="586F7C"/>
                </a:solidFill>
                <a:latin typeface="Open Sans"/>
                <a:ea typeface="Open Sans"/>
                <a:cs typeface="Open Sans"/>
                <a:sym typeface="Open Sans"/>
              </a:rPr>
              <a:t>مصادر المعلومات</a:t>
            </a:r>
            <a:endParaRPr dirty="0">
              <a:solidFill>
                <a:srgbClr val="586F7C"/>
              </a:solidFill>
              <a:latin typeface="Open Sans"/>
              <a:ea typeface="Open Sans"/>
              <a:cs typeface="Open Sans"/>
              <a:sym typeface="Open Sans"/>
            </a:endParaRPr>
          </a:p>
        </p:txBody>
      </p:sp>
      <p:sp>
        <p:nvSpPr>
          <p:cNvPr id="126" name="Google Shape;126;p41"/>
          <p:cNvSpPr txBox="1">
            <a:spLocks noGrp="1"/>
          </p:cNvSpPr>
          <p:nvPr>
            <p:ph type="body" idx="1"/>
          </p:nvPr>
        </p:nvSpPr>
        <p:spPr>
          <a:xfrm>
            <a:off x="62163" y="1708287"/>
            <a:ext cx="12067673" cy="4709663"/>
          </a:xfrm>
          <a:prstGeom prst="rect">
            <a:avLst/>
          </a:prstGeom>
          <a:noFill/>
          <a:ln>
            <a:noFill/>
          </a:ln>
        </p:spPr>
        <p:txBody>
          <a:bodyPr spcFirstLastPara="1" wrap="square" lIns="91425" tIns="45700" rIns="91425" bIns="45700" anchor="t" anchorCtr="0">
            <a:noAutofit/>
          </a:bodyPr>
          <a:lstStyle/>
          <a:p>
            <a:pPr lvl="0" algn="just" rtl="1">
              <a:lnSpc>
                <a:spcPct val="100000"/>
              </a:lnSpc>
              <a:spcBef>
                <a:spcPts val="600"/>
              </a:spcBef>
              <a:spcAft>
                <a:spcPts val="0"/>
              </a:spcAft>
              <a:buClr>
                <a:schemeClr val="bg2"/>
              </a:buClr>
              <a:buSzPct val="114000"/>
              <a:buFont typeface="Arial" panose="020B0604020202020204" pitchFamily="34" charset="0"/>
              <a:buChar char="•"/>
            </a:pPr>
            <a:r>
              <a:rPr lang="ar-EG" sz="1800" b="1" dirty="0">
                <a:solidFill>
                  <a:schemeClr val="bg2"/>
                </a:solidFill>
                <a:latin typeface="Open Sans"/>
                <a:ea typeface="Open Sans"/>
                <a:cs typeface="Open Sans"/>
                <a:sym typeface="Open Sans"/>
              </a:rPr>
              <a:t>الصحف: </a:t>
            </a:r>
            <a:r>
              <a:rPr lang="ar-EG" sz="1800" dirty="0">
                <a:solidFill>
                  <a:schemeClr val="bg2"/>
                </a:solidFill>
                <a:latin typeface="Open Sans"/>
                <a:ea typeface="Open Sans"/>
                <a:sym typeface="Open Sans"/>
              </a:rPr>
              <a:t>هي مجموعة من المقالات حول الأحداث الجارية التي تنشر</a:t>
            </a:r>
            <a:r>
              <a:rPr lang="ar-SA" sz="1800" dirty="0">
                <a:solidFill>
                  <a:schemeClr val="bg2"/>
                </a:solidFill>
                <a:latin typeface="Open Sans"/>
                <a:ea typeface="Open Sans"/>
                <a:sym typeface="Open Sans"/>
              </a:rPr>
              <a:t> </a:t>
            </a:r>
            <a:r>
              <a:rPr lang="ar-EG" sz="1800" dirty="0">
                <a:solidFill>
                  <a:schemeClr val="bg2"/>
                </a:solidFill>
                <a:latin typeface="Open Sans"/>
                <a:ea typeface="Open Sans"/>
                <a:sym typeface="Open Sans"/>
              </a:rPr>
              <a:t>يوميًا.</a:t>
            </a:r>
          </a:p>
          <a:p>
            <a:pPr lvl="0" algn="just" rtl="1">
              <a:lnSpc>
                <a:spcPct val="100000"/>
              </a:lnSpc>
              <a:spcBef>
                <a:spcPts val="600"/>
              </a:spcBef>
              <a:spcAft>
                <a:spcPts val="0"/>
              </a:spcAft>
              <a:buClr>
                <a:schemeClr val="bg2"/>
              </a:buClr>
              <a:buSzPct val="114000"/>
              <a:buFont typeface="Arial" panose="020B0604020202020204" pitchFamily="34" charset="0"/>
              <a:buChar char="•"/>
            </a:pPr>
            <a:r>
              <a:rPr lang="ar-EG" sz="1800" b="1" dirty="0">
                <a:solidFill>
                  <a:schemeClr val="bg2"/>
                </a:solidFill>
                <a:latin typeface="Open Sans"/>
                <a:ea typeface="Open Sans"/>
                <a:cs typeface="Open Sans"/>
                <a:sym typeface="Open Sans"/>
              </a:rPr>
              <a:t>المجلات</a:t>
            </a:r>
            <a:r>
              <a:rPr lang="ar-EG" sz="1800" dirty="0">
                <a:solidFill>
                  <a:schemeClr val="bg2"/>
                </a:solidFill>
                <a:latin typeface="Open Sans"/>
                <a:ea typeface="Open Sans"/>
                <a:sym typeface="Open Sans"/>
              </a:rPr>
              <a:t>: هي مجموعة من المقالات والصور حول مواضيع مختلفة ذات اهتمام عام وأحداث جارية  (مثل "</a:t>
            </a:r>
            <a:r>
              <a:rPr lang="en-US" sz="1800" dirty="0">
                <a:solidFill>
                  <a:schemeClr val="bg2"/>
                </a:solidFill>
                <a:latin typeface="Open Sans"/>
                <a:ea typeface="Open Sans"/>
                <a:cs typeface="Open Sans"/>
                <a:sym typeface="Open Sans"/>
              </a:rPr>
              <a:t> ‘National Geographic’, ‘People</a:t>
            </a:r>
            <a:r>
              <a:rPr lang="ar-EG" sz="1800" dirty="0">
                <a:solidFill>
                  <a:schemeClr val="bg2"/>
                </a:solidFill>
                <a:latin typeface="Open Sans"/>
                <a:ea typeface="Open Sans"/>
                <a:sym typeface="Open Sans"/>
              </a:rPr>
              <a:t>)</a:t>
            </a:r>
            <a:endParaRPr sz="1800" dirty="0">
              <a:solidFill>
                <a:schemeClr val="bg2"/>
              </a:solidFill>
              <a:latin typeface="Open Sans"/>
              <a:ea typeface="Open Sans"/>
              <a:cs typeface="Open Sans"/>
              <a:sym typeface="Open Sans"/>
            </a:endParaRPr>
          </a:p>
          <a:p>
            <a:pPr lvl="0" algn="just" rtl="1">
              <a:lnSpc>
                <a:spcPct val="100000"/>
              </a:lnSpc>
              <a:spcBef>
                <a:spcPts val="1200"/>
              </a:spcBef>
              <a:spcAft>
                <a:spcPts val="0"/>
              </a:spcAft>
              <a:buClr>
                <a:schemeClr val="bg2"/>
              </a:buClr>
              <a:buSzPct val="114000"/>
              <a:buFont typeface="Arial" panose="020B0604020202020204" pitchFamily="34" charset="0"/>
              <a:buChar char="•"/>
            </a:pPr>
            <a:r>
              <a:rPr lang="ar-EG" sz="1800" b="1" dirty="0">
                <a:solidFill>
                  <a:schemeClr val="bg2"/>
                </a:solidFill>
                <a:latin typeface="Open Sans"/>
                <a:ea typeface="Open Sans"/>
                <a:cs typeface="Open Sans"/>
                <a:sym typeface="Open Sans"/>
              </a:rPr>
              <a:t>المجلات التجارية: </a:t>
            </a:r>
            <a:r>
              <a:rPr lang="ar-EG" sz="1800" dirty="0">
                <a:solidFill>
                  <a:schemeClr val="bg2"/>
                </a:solidFill>
                <a:latin typeface="Open Sans"/>
                <a:ea typeface="Open Sans"/>
                <a:sym typeface="Open Sans"/>
              </a:rPr>
              <a:t>هي مجموعة من الأخبار والاتجاهات والمقالات الخاصة بصناعة معينة كتبها متخصصون وخبراء في هذا المجال</a:t>
            </a:r>
          </a:p>
          <a:p>
            <a:pPr marL="76200" lvl="0" indent="0" algn="just" rtl="1">
              <a:lnSpc>
                <a:spcPct val="100000"/>
              </a:lnSpc>
              <a:spcBef>
                <a:spcPts val="1200"/>
              </a:spcBef>
              <a:spcAft>
                <a:spcPts val="0"/>
              </a:spcAft>
              <a:buClr>
                <a:schemeClr val="dk1"/>
              </a:buClr>
              <a:buSzPts val="2400"/>
              <a:buNone/>
            </a:pPr>
            <a:r>
              <a:rPr lang="ar-EG" sz="1800" dirty="0">
                <a:solidFill>
                  <a:schemeClr val="bg2"/>
                </a:solidFill>
                <a:latin typeface="Open Sans"/>
                <a:ea typeface="Open Sans"/>
                <a:sym typeface="Open Sans"/>
              </a:rPr>
              <a:t>       (مثل  </a:t>
            </a:r>
            <a:r>
              <a:rPr lang="en-US" sz="1800" dirty="0">
                <a:solidFill>
                  <a:schemeClr val="bg2"/>
                </a:solidFill>
                <a:latin typeface="Open Sans"/>
                <a:ea typeface="Open Sans"/>
                <a:cs typeface="Open Sans"/>
                <a:sym typeface="Open Sans"/>
              </a:rPr>
              <a:t> ‘APA Monitor’, ‘Advertising Age’</a:t>
            </a:r>
            <a:r>
              <a:rPr lang="ar-EG" sz="1800" dirty="0">
                <a:solidFill>
                  <a:schemeClr val="bg2"/>
                </a:solidFill>
                <a:latin typeface="Open Sans"/>
                <a:ea typeface="Open Sans"/>
                <a:sym typeface="Open Sans"/>
              </a:rPr>
              <a:t>)</a:t>
            </a:r>
            <a:endParaRPr sz="1800" dirty="0">
              <a:solidFill>
                <a:schemeClr val="bg2"/>
              </a:solidFill>
              <a:latin typeface="Open Sans"/>
              <a:ea typeface="Open Sans"/>
              <a:cs typeface="Open Sans"/>
              <a:sym typeface="Open Sans"/>
            </a:endParaRPr>
          </a:p>
          <a:p>
            <a:pPr marL="457200" lvl="0" indent="-381000" algn="just" rtl="1">
              <a:lnSpc>
                <a:spcPct val="100000"/>
              </a:lnSpc>
              <a:spcBef>
                <a:spcPts val="1200"/>
              </a:spcBef>
              <a:spcAft>
                <a:spcPts val="0"/>
              </a:spcAft>
              <a:buClr>
                <a:schemeClr val="bg2"/>
              </a:buClr>
              <a:buSzPts val="2400"/>
              <a:buFont typeface="Arial"/>
              <a:buChar char="•"/>
            </a:pPr>
            <a:r>
              <a:rPr lang="ar-EG" sz="1800" b="1" dirty="0">
                <a:solidFill>
                  <a:schemeClr val="bg2"/>
                </a:solidFill>
                <a:latin typeface="Open Sans"/>
                <a:ea typeface="Open Sans"/>
                <a:cs typeface="Open Sans"/>
                <a:sym typeface="Open Sans"/>
              </a:rPr>
              <a:t>المجلة الأكاديمية</a:t>
            </a:r>
            <a:r>
              <a:rPr lang="ar-SA" sz="1800" b="1" dirty="0">
                <a:solidFill>
                  <a:schemeClr val="bg2"/>
                </a:solidFill>
                <a:latin typeface="Open Sans"/>
                <a:ea typeface="Open Sans"/>
                <a:cs typeface="Open Sans"/>
                <a:sym typeface="Open Sans"/>
              </a:rPr>
              <a:t> المحكمة</a:t>
            </a:r>
            <a:r>
              <a:rPr lang="ar-EG" sz="1800" b="1" dirty="0">
                <a:solidFill>
                  <a:schemeClr val="bg2"/>
                </a:solidFill>
                <a:latin typeface="Open Sans"/>
                <a:ea typeface="Open Sans"/>
                <a:cs typeface="Open Sans"/>
                <a:sym typeface="Open Sans"/>
              </a:rPr>
              <a:t> </a:t>
            </a:r>
            <a:r>
              <a:rPr lang="en-US" sz="1800" b="1" dirty="0">
                <a:solidFill>
                  <a:schemeClr val="bg2"/>
                </a:solidFill>
                <a:latin typeface="Open Sans"/>
                <a:ea typeface="Open Sans"/>
                <a:cs typeface="Open Sans"/>
                <a:sym typeface="Open Sans"/>
              </a:rPr>
              <a:t>(peer reviewed) </a:t>
            </a:r>
            <a:r>
              <a:rPr lang="ar-EG" sz="1800" b="1" dirty="0">
                <a:solidFill>
                  <a:schemeClr val="bg2"/>
                </a:solidFill>
                <a:latin typeface="Open Sans"/>
                <a:ea typeface="Open Sans"/>
                <a:cs typeface="Open Sans"/>
                <a:sym typeface="Open Sans"/>
              </a:rPr>
              <a:t>: </a:t>
            </a:r>
            <a:r>
              <a:rPr lang="ar-EG" sz="1800" dirty="0">
                <a:solidFill>
                  <a:schemeClr val="bg2"/>
                </a:solidFill>
                <a:latin typeface="Open Sans"/>
                <a:ea typeface="Open Sans"/>
                <a:sym typeface="Open Sans"/>
              </a:rPr>
              <a:t>هي مجموعة من المقالات التي يكتبها باحثون متخصصون ويقوم بمراجعتها علماء خبراء في هذا المجال.</a:t>
            </a:r>
            <a:r>
              <a:rPr lang="en-US" sz="1800" dirty="0">
                <a:solidFill>
                  <a:schemeClr val="bg2"/>
                </a:solidFill>
                <a:latin typeface="Open Sans"/>
                <a:ea typeface="Open Sans"/>
                <a:cs typeface="Open Sans"/>
                <a:sym typeface="Open Sans"/>
              </a:rPr>
              <a:t> </a:t>
            </a:r>
            <a:endParaRPr sz="1800" dirty="0">
              <a:solidFill>
                <a:schemeClr val="bg2"/>
              </a:solidFill>
              <a:latin typeface="Open Sans"/>
              <a:ea typeface="Open Sans"/>
              <a:cs typeface="Open Sans"/>
              <a:sym typeface="Open Sans"/>
            </a:endParaRPr>
          </a:p>
          <a:p>
            <a:pPr marL="457200" lvl="0" indent="-381000" algn="just" rtl="1">
              <a:lnSpc>
                <a:spcPct val="100000"/>
              </a:lnSpc>
              <a:spcBef>
                <a:spcPts val="1200"/>
              </a:spcBef>
              <a:spcAft>
                <a:spcPts val="0"/>
              </a:spcAft>
              <a:buClr>
                <a:schemeClr val="bg2"/>
              </a:buClr>
              <a:buSzPts val="2400"/>
              <a:buFont typeface="Arial"/>
              <a:buChar char="•"/>
            </a:pPr>
            <a:r>
              <a:rPr lang="ar-EG" sz="1800" dirty="0">
                <a:solidFill>
                  <a:schemeClr val="bg2"/>
                </a:solidFill>
                <a:latin typeface="Open Sans"/>
                <a:ea typeface="Open Sans"/>
                <a:sym typeface="Open Sans"/>
              </a:rPr>
              <a:t>كتاب (كتاب ذو موضوع واحد): يمكن أن يغطي أي موضوع أو حقيقة أو خيال في مجلد.</a:t>
            </a:r>
            <a:r>
              <a:rPr lang="ar-SA" sz="1800" dirty="0">
                <a:solidFill>
                  <a:schemeClr val="bg2"/>
                </a:solidFill>
                <a:latin typeface="Open Sans"/>
                <a:ea typeface="Open Sans"/>
                <a:sym typeface="Open Sans"/>
              </a:rPr>
              <a:t>و</a:t>
            </a:r>
            <a:r>
              <a:rPr lang="ar-EG" sz="1800" dirty="0">
                <a:solidFill>
                  <a:schemeClr val="bg2"/>
                </a:solidFill>
                <a:latin typeface="Open Sans"/>
                <a:ea typeface="Open Sans"/>
                <a:sym typeface="Open Sans"/>
              </a:rPr>
              <a:t>لأغراض </a:t>
            </a:r>
            <a:r>
              <a:rPr lang="ar-EG" sz="1800" dirty="0">
                <a:solidFill>
                  <a:schemeClr val="bg2"/>
                </a:solidFill>
                <a:latin typeface="Open Sans"/>
                <a:ea typeface="Open Sans"/>
                <a:cs typeface="Open Sans"/>
                <a:sym typeface="Open Sans"/>
              </a:rPr>
              <a:t>البحث ، من الأفضل استخدام الكتب ذات الموضوعات المحددة.</a:t>
            </a:r>
            <a:endParaRPr sz="1800" dirty="0">
              <a:solidFill>
                <a:schemeClr val="bg2"/>
              </a:solidFill>
              <a:latin typeface="Open Sans"/>
              <a:ea typeface="Open Sans"/>
              <a:cs typeface="Open Sans"/>
              <a:sym typeface="Open Sans"/>
            </a:endParaRPr>
          </a:p>
          <a:p>
            <a:pPr marL="457200" lvl="0" indent="-381000" algn="just" rtl="1">
              <a:lnSpc>
                <a:spcPct val="100000"/>
              </a:lnSpc>
              <a:spcBef>
                <a:spcPts val="1200"/>
              </a:spcBef>
              <a:spcAft>
                <a:spcPts val="0"/>
              </a:spcAft>
              <a:buClr>
                <a:schemeClr val="bg2"/>
              </a:buClr>
              <a:buSzPts val="2400"/>
              <a:buFont typeface="Arial"/>
              <a:buChar char="•"/>
            </a:pPr>
            <a:r>
              <a:rPr lang="ar-EG" sz="1800" b="1" dirty="0">
                <a:solidFill>
                  <a:schemeClr val="bg2"/>
                </a:solidFill>
                <a:latin typeface="Open Sans"/>
                <a:ea typeface="Open Sans"/>
                <a:cs typeface="Open Sans"/>
                <a:sym typeface="Open Sans"/>
              </a:rPr>
              <a:t>الأطروحات العلمية</a:t>
            </a:r>
            <a:r>
              <a:rPr lang="en-US" sz="1800" b="1" dirty="0">
                <a:solidFill>
                  <a:schemeClr val="bg2"/>
                </a:solidFill>
                <a:latin typeface="Open Sans"/>
                <a:ea typeface="Open Sans"/>
                <a:cs typeface="Open Sans"/>
                <a:sym typeface="Open Sans"/>
              </a:rPr>
              <a:t>: </a:t>
            </a:r>
            <a:r>
              <a:rPr lang="ar-EG" sz="1800" dirty="0">
                <a:solidFill>
                  <a:schemeClr val="bg2"/>
                </a:solidFill>
                <a:latin typeface="Open Sans"/>
                <a:ea typeface="Open Sans"/>
                <a:cs typeface="Open Sans"/>
                <a:sym typeface="Open Sans"/>
              </a:rPr>
              <a:t>الأطروحة أوالرسالة العلمية عبارة عن وثيقة أو دراسة علمية تحتوي على بحث المؤلِف ونتائجه كتِبت بطريقة علمية ومنهجية ويقوم بتقديمها الطالب للحصول على درجة أكاديمية أو مؤهل مهني.</a:t>
            </a:r>
            <a:endParaRPr sz="1800" dirty="0">
              <a:solidFill>
                <a:schemeClr val="bg2"/>
              </a:solidFill>
              <a:latin typeface="Open Sans"/>
              <a:ea typeface="Open Sans"/>
              <a:cs typeface="Open Sans"/>
              <a:sym typeface="Open Sans"/>
            </a:endParaRPr>
          </a:p>
          <a:p>
            <a:pPr marL="457200" lvl="0" indent="-381000" algn="just" rtl="1">
              <a:lnSpc>
                <a:spcPct val="100000"/>
              </a:lnSpc>
              <a:spcBef>
                <a:spcPts val="1200"/>
              </a:spcBef>
              <a:spcAft>
                <a:spcPts val="600"/>
              </a:spcAft>
              <a:buClr>
                <a:schemeClr val="bg2"/>
              </a:buClr>
              <a:buSzPts val="2400"/>
              <a:buFont typeface="Arial"/>
              <a:buChar char="•"/>
            </a:pPr>
            <a:r>
              <a:rPr lang="ar-EG" sz="1800" b="1" dirty="0">
                <a:solidFill>
                  <a:schemeClr val="bg2"/>
                </a:solidFill>
                <a:latin typeface="Open Sans"/>
                <a:ea typeface="Open Sans"/>
                <a:cs typeface="Open Sans"/>
                <a:sym typeface="Open Sans"/>
              </a:rPr>
              <a:t>وقائع المؤتمر: </a:t>
            </a:r>
            <a:r>
              <a:rPr lang="ar-EG" sz="1800" dirty="0">
                <a:solidFill>
                  <a:schemeClr val="bg2"/>
                </a:solidFill>
                <a:latin typeface="Open Sans"/>
                <a:ea typeface="Open Sans"/>
                <a:sym typeface="Open Sans"/>
              </a:rPr>
              <a:t>هي مجموعة من الأوراق البحثية المنشورة والمقدمة من خلال مؤتمر علمي أو أكاديمي. </a:t>
            </a:r>
            <a:endParaRPr sz="1800" dirty="0">
              <a:solidFill>
                <a:schemeClr val="bg2"/>
              </a:solidFill>
              <a:latin typeface="Open Sans"/>
              <a:ea typeface="Open Sans"/>
              <a:cs typeface="Open Sans"/>
              <a:sym typeface="Open San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8"/>
          <p:cNvSpPr txBox="1">
            <a:spLocks noGrp="1"/>
          </p:cNvSpPr>
          <p:nvPr>
            <p:ph type="title"/>
          </p:nvPr>
        </p:nvSpPr>
        <p:spPr>
          <a:xfrm>
            <a:off x="0" y="553452"/>
            <a:ext cx="8097253" cy="849931"/>
          </a:xfrm>
          <a:prstGeom prst="rect">
            <a:avLst/>
          </a:prstGeom>
          <a:noFill/>
          <a:ln>
            <a:noFill/>
          </a:ln>
        </p:spPr>
        <p:txBody>
          <a:bodyPr spcFirstLastPara="1" wrap="square" lIns="91425" tIns="45700" rIns="91425" bIns="45700" anchor="t" anchorCtr="0">
            <a:noAutofit/>
          </a:bodyPr>
          <a:lstStyle/>
          <a:p>
            <a:pPr marL="0" lvl="0" indent="0" algn="r" rtl="1">
              <a:lnSpc>
                <a:spcPct val="90000"/>
              </a:lnSpc>
              <a:spcBef>
                <a:spcPts val="0"/>
              </a:spcBef>
              <a:spcAft>
                <a:spcPts val="0"/>
              </a:spcAft>
              <a:buClr>
                <a:schemeClr val="dk1"/>
              </a:buClr>
              <a:buSzPts val="3200"/>
              <a:buNone/>
            </a:pPr>
            <a:r>
              <a:rPr lang="ar-EG" dirty="0">
                <a:solidFill>
                  <a:srgbClr val="586F7C"/>
                </a:solidFill>
                <a:latin typeface="Open Sans"/>
                <a:ea typeface="Open Sans"/>
                <a:cs typeface="Open Sans"/>
                <a:sym typeface="Open Sans"/>
              </a:rPr>
              <a:t>تابع مصادر المعلومات</a:t>
            </a:r>
            <a:endParaRPr dirty="0">
              <a:solidFill>
                <a:srgbClr val="586F7C"/>
              </a:solidFill>
              <a:latin typeface="Open Sans"/>
              <a:ea typeface="Open Sans"/>
              <a:cs typeface="Open Sans"/>
              <a:sym typeface="Open Sans"/>
            </a:endParaRPr>
          </a:p>
        </p:txBody>
      </p:sp>
      <p:sp>
        <p:nvSpPr>
          <p:cNvPr id="133" name="Google Shape;133;p8"/>
          <p:cNvSpPr txBox="1">
            <a:spLocks noGrp="1"/>
          </p:cNvSpPr>
          <p:nvPr>
            <p:ph type="body" idx="1"/>
          </p:nvPr>
        </p:nvSpPr>
        <p:spPr>
          <a:xfrm>
            <a:off x="858190" y="1725553"/>
            <a:ext cx="9613800" cy="4578995"/>
          </a:xfrm>
          <a:prstGeom prst="rect">
            <a:avLst/>
          </a:prstGeom>
          <a:noFill/>
          <a:ln>
            <a:noFill/>
          </a:ln>
        </p:spPr>
        <p:txBody>
          <a:bodyPr spcFirstLastPara="1" wrap="square" lIns="91425" tIns="45700" rIns="91425" bIns="45700" anchor="t" anchorCtr="0">
            <a:noAutofit/>
          </a:bodyPr>
          <a:lstStyle/>
          <a:p>
            <a:pPr marL="457200" lvl="0" indent="-381000" algn="r" rtl="1">
              <a:lnSpc>
                <a:spcPct val="100000"/>
              </a:lnSpc>
              <a:spcBef>
                <a:spcPts val="600"/>
              </a:spcBef>
              <a:spcAft>
                <a:spcPts val="0"/>
              </a:spcAft>
              <a:buClr>
                <a:schemeClr val="bg2"/>
              </a:buClr>
              <a:buSzPct val="155000"/>
              <a:buFont typeface="Arial"/>
              <a:buChar char="•"/>
            </a:pPr>
            <a:r>
              <a:rPr lang="ar-EG" b="1" dirty="0">
                <a:solidFill>
                  <a:schemeClr val="bg2"/>
                </a:solidFill>
                <a:latin typeface="Open Sans"/>
                <a:ea typeface="Open Sans"/>
                <a:cs typeface="Open Sans"/>
                <a:sym typeface="Open Sans"/>
              </a:rPr>
              <a:t>المواد المرجعية</a:t>
            </a:r>
            <a:r>
              <a:rPr lang="ar-EG" dirty="0">
                <a:solidFill>
                  <a:schemeClr val="bg2"/>
                </a:solidFill>
                <a:latin typeface="Open Sans"/>
                <a:ea typeface="Open Sans"/>
                <a:sym typeface="Open Sans"/>
              </a:rPr>
              <a:t>: تشير إلى الموسوعات والقواميس والمعاجم والمكنز العلمي . وبها مجموعة من المعلومات الواقعية القصيرة والتي قام بكتابتها مجموعة مختلفة من العلماء والباحثون المختلفون.</a:t>
            </a:r>
          </a:p>
          <a:p>
            <a:pPr marL="457200" lvl="0" indent="-381000" algn="r" rtl="1">
              <a:lnSpc>
                <a:spcPct val="100000"/>
              </a:lnSpc>
              <a:spcBef>
                <a:spcPts val="600"/>
              </a:spcBef>
              <a:spcAft>
                <a:spcPts val="0"/>
              </a:spcAft>
              <a:buClr>
                <a:schemeClr val="bg2"/>
              </a:buClr>
              <a:buSzPct val="155000"/>
              <a:buFont typeface="Arial"/>
              <a:buChar char="•"/>
            </a:pPr>
            <a:r>
              <a:rPr lang="ar-EG" b="1" dirty="0">
                <a:solidFill>
                  <a:schemeClr val="bg2"/>
                </a:solidFill>
                <a:latin typeface="Open Sans"/>
                <a:ea typeface="Open Sans"/>
                <a:cs typeface="Open Sans"/>
                <a:sym typeface="Open Sans"/>
              </a:rPr>
              <a:t>تقرير (عملي ،</a:t>
            </a:r>
            <a:r>
              <a:rPr lang="ar-SA" b="1" dirty="0">
                <a:solidFill>
                  <a:schemeClr val="bg2"/>
                </a:solidFill>
                <a:latin typeface="Open Sans"/>
                <a:ea typeface="Open Sans"/>
                <a:cs typeface="Open Sans"/>
                <a:sym typeface="Open Sans"/>
              </a:rPr>
              <a:t>فني</a:t>
            </a:r>
            <a:r>
              <a:rPr lang="ar-EG" b="1" dirty="0">
                <a:solidFill>
                  <a:schemeClr val="bg2"/>
                </a:solidFill>
                <a:latin typeface="Open Sans"/>
                <a:ea typeface="Open Sans"/>
                <a:cs typeface="Open Sans"/>
                <a:sym typeface="Open Sans"/>
              </a:rPr>
              <a:t>): </a:t>
            </a:r>
            <a:r>
              <a:rPr lang="ar-EG" dirty="0">
                <a:solidFill>
                  <a:schemeClr val="bg2"/>
                </a:solidFill>
                <a:latin typeface="Open Sans"/>
                <a:ea typeface="Open Sans"/>
                <a:sym typeface="Open Sans"/>
              </a:rPr>
              <a:t>هو سجل منشور بشكل منفصل لنتائج الأبحاث أو الأبحاث الجارية أو النتائج الفنية الأخرى ، وعادة ما يتم تصنيفها برقم تقرير وأحيانًا رقم المنحة الذي تحدده الوكالة الممولة.</a:t>
            </a:r>
            <a:endParaRPr dirty="0">
              <a:solidFill>
                <a:schemeClr val="bg2"/>
              </a:solidFill>
              <a:latin typeface="Open Sans"/>
              <a:ea typeface="Open Sans"/>
              <a:sym typeface="Open Sans"/>
            </a:endParaRPr>
          </a:p>
          <a:p>
            <a:pPr marL="457200" lvl="0" indent="-381000" algn="r" rtl="1">
              <a:lnSpc>
                <a:spcPct val="100000"/>
              </a:lnSpc>
              <a:spcBef>
                <a:spcPts val="1200"/>
              </a:spcBef>
              <a:spcAft>
                <a:spcPts val="0"/>
              </a:spcAft>
              <a:buClr>
                <a:schemeClr val="bg2"/>
              </a:buClr>
              <a:buSzPct val="155000"/>
              <a:buFont typeface="Arial"/>
              <a:buChar char="•"/>
            </a:pPr>
            <a:r>
              <a:rPr lang="ar-EG" b="1" dirty="0">
                <a:solidFill>
                  <a:schemeClr val="bg2"/>
                </a:solidFill>
                <a:latin typeface="Open Sans"/>
                <a:ea typeface="Open Sans"/>
                <a:cs typeface="Open Sans"/>
                <a:sym typeface="Open Sans"/>
              </a:rPr>
              <a:t>براءة الاختراع: </a:t>
            </a:r>
            <a:r>
              <a:rPr lang="ar-EG" dirty="0">
                <a:solidFill>
                  <a:schemeClr val="bg2"/>
                </a:solidFill>
                <a:latin typeface="Open Sans"/>
                <a:ea typeface="Open Sans"/>
                <a:sym typeface="Open Sans"/>
              </a:rPr>
              <a:t>هي ترخيص ي</a:t>
            </a:r>
            <a:r>
              <a:rPr lang="ar-SA" dirty="0">
                <a:solidFill>
                  <a:schemeClr val="bg2"/>
                </a:solidFill>
                <a:latin typeface="Open Sans"/>
                <a:ea typeface="Open Sans"/>
                <a:sym typeface="Open Sans"/>
              </a:rPr>
              <a:t>ُ</a:t>
            </a:r>
            <a:r>
              <a:rPr lang="ar-EG" dirty="0">
                <a:solidFill>
                  <a:schemeClr val="bg2"/>
                </a:solidFill>
                <a:latin typeface="Open Sans"/>
                <a:ea typeface="Open Sans"/>
                <a:sym typeface="Open Sans"/>
              </a:rPr>
              <a:t>منح </a:t>
            </a:r>
            <a:r>
              <a:rPr lang="ar-SA" dirty="0">
                <a:solidFill>
                  <a:schemeClr val="bg2"/>
                </a:solidFill>
                <a:latin typeface="Open Sans"/>
                <a:ea typeface="Open Sans"/>
                <a:sym typeface="Open Sans"/>
              </a:rPr>
              <a:t>من قبل </a:t>
            </a:r>
            <a:r>
              <a:rPr lang="ar-EG" dirty="0">
                <a:solidFill>
                  <a:schemeClr val="bg2"/>
                </a:solidFill>
                <a:latin typeface="Open Sans"/>
                <a:ea typeface="Open Sans"/>
                <a:sym typeface="Open Sans"/>
              </a:rPr>
              <a:t>سلطة حكومية أو جهة متخصصة تمنح حقًا أو سندًا لفترة زمنية محددة ، في صنع، أو استخدام، أو بيع اختراع ،أو اكتشاف معين ويكون صاحب الترخيص هو صاحب الحق الوحيد.</a:t>
            </a:r>
            <a:endParaRPr dirty="0">
              <a:solidFill>
                <a:schemeClr val="bg2"/>
              </a:solidFill>
              <a:latin typeface="Open Sans"/>
              <a:ea typeface="Open Sans"/>
              <a:sym typeface="Open Sans"/>
            </a:endParaRPr>
          </a:p>
          <a:p>
            <a:pPr marL="457200" lvl="0" indent="-381000" algn="r" rtl="1">
              <a:lnSpc>
                <a:spcPct val="100000"/>
              </a:lnSpc>
              <a:spcBef>
                <a:spcPts val="1600"/>
              </a:spcBef>
              <a:spcAft>
                <a:spcPts val="0"/>
              </a:spcAft>
              <a:buClr>
                <a:schemeClr val="bg2"/>
              </a:buClr>
              <a:buSzPct val="155000"/>
              <a:buFont typeface="Arial"/>
              <a:buChar char="•"/>
            </a:pPr>
            <a:r>
              <a:rPr lang="ar-EG" b="1" dirty="0">
                <a:solidFill>
                  <a:schemeClr val="bg2"/>
                </a:solidFill>
                <a:latin typeface="Open Sans"/>
                <a:ea typeface="Open Sans"/>
                <a:cs typeface="Open Sans"/>
                <a:sym typeface="Open Sans"/>
              </a:rPr>
              <a:t>مواقع الويب</a:t>
            </a:r>
            <a:r>
              <a:rPr lang="ar-EG" dirty="0">
                <a:solidFill>
                  <a:schemeClr val="bg2"/>
                </a:solidFill>
                <a:latin typeface="Open Sans"/>
                <a:ea typeface="Open Sans"/>
                <a:sym typeface="Open Sans"/>
              </a:rPr>
              <a:t>: هي مجموعة من صفحات الويب ذات الصلة وتشكل جميع مواقع الويب التي يمكن الوصول إليها بشكل عام من خلال شبكة ال</a:t>
            </a:r>
            <a:r>
              <a:rPr lang="ar-SA" dirty="0">
                <a:solidFill>
                  <a:schemeClr val="bg2"/>
                </a:solidFill>
                <a:latin typeface="Open Sans"/>
                <a:ea typeface="Open Sans"/>
                <a:sym typeface="Open Sans"/>
              </a:rPr>
              <a:t>إ</a:t>
            </a:r>
            <a:r>
              <a:rPr lang="ar-EG" dirty="0" err="1">
                <a:solidFill>
                  <a:schemeClr val="bg2"/>
                </a:solidFill>
                <a:latin typeface="Open Sans"/>
                <a:ea typeface="Open Sans"/>
                <a:sym typeface="Open Sans"/>
              </a:rPr>
              <a:t>نترنت</a:t>
            </a:r>
            <a:r>
              <a:rPr lang="ar-EG" dirty="0">
                <a:solidFill>
                  <a:schemeClr val="bg2"/>
                </a:solidFill>
                <a:latin typeface="Open Sans"/>
                <a:ea typeface="Open Sans"/>
                <a:sym typeface="Open Sans"/>
              </a:rPr>
              <a:t> العالمية.</a:t>
            </a:r>
            <a:endParaRPr dirty="0">
              <a:solidFill>
                <a:schemeClr val="bg2"/>
              </a:solidFill>
              <a:latin typeface="Open Sans"/>
              <a:ea typeface="Open Sans"/>
              <a:sym typeface="Open Sans"/>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Research4Life">
      <a:dk1>
        <a:srgbClr val="000000"/>
      </a:dk1>
      <a:lt1>
        <a:srgbClr val="FFFFFF"/>
      </a:lt1>
      <a:dk2>
        <a:srgbClr val="44546A"/>
      </a:dk2>
      <a:lt2>
        <a:srgbClr val="E7E6E6"/>
      </a:lt2>
      <a:accent1>
        <a:srgbClr val="004890"/>
      </a:accent1>
      <a:accent2>
        <a:srgbClr val="51B948"/>
      </a:accent2>
      <a:accent3>
        <a:srgbClr val="F8981D"/>
      </a:accent3>
      <a:accent4>
        <a:srgbClr val="3CA16B"/>
      </a:accent4>
      <a:accent5>
        <a:srgbClr val="F15C22"/>
      </a:accent5>
      <a:accent6>
        <a:srgbClr val="7F7F7F"/>
      </a:accent6>
      <a:hlink>
        <a:srgbClr val="004890"/>
      </a:hlink>
      <a:folHlink>
        <a:srgbClr val="0064C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6354</TotalTime>
  <Words>2564</Words>
  <Application>Microsoft Office PowerPoint</Application>
  <PresentationFormat>Widescreen</PresentationFormat>
  <Paragraphs>249</Paragraphs>
  <Slides>23</Slides>
  <Notes>23</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23</vt:i4>
      </vt:variant>
    </vt:vector>
  </HeadingPairs>
  <TitlesOfParts>
    <vt:vector size="31" baseType="lpstr">
      <vt:lpstr>Open Sans</vt:lpstr>
      <vt:lpstr>Trebuchet MS</vt:lpstr>
      <vt:lpstr>Arial</vt:lpstr>
      <vt:lpstr>Wingdings</vt:lpstr>
      <vt:lpstr>Calibri</vt:lpstr>
      <vt:lpstr>Gill Sans</vt:lpstr>
      <vt:lpstr>Simple Light</vt:lpstr>
      <vt:lpstr>Kantoorthema</vt:lpstr>
      <vt:lpstr> اكتشاف وإعادة استخدام الإنتاج الفكري العلمي</vt:lpstr>
      <vt:lpstr>الخطوط الرئيسية</vt:lpstr>
      <vt:lpstr>الأهداف التعليمية</vt:lpstr>
      <vt:lpstr>تحديد المعلومات ذات الصلة</vt:lpstr>
      <vt:lpstr>الجدول الزمني للمعلومات</vt:lpstr>
      <vt:lpstr>أنواع مصادر المعلومات</vt:lpstr>
      <vt:lpstr>المزايا والعيوب</vt:lpstr>
      <vt:lpstr>مصادر المعلومات</vt:lpstr>
      <vt:lpstr>تابع مصادر المعلومات</vt:lpstr>
      <vt:lpstr>ما هية أداة الوصول إلى المعلومات؟</vt:lpstr>
      <vt:lpstr>أنواع أدوات الوصول للمعلومات</vt:lpstr>
      <vt:lpstr>تقييم مصادر المعلومات</vt:lpstr>
      <vt:lpstr> بيان المسئولية</vt:lpstr>
      <vt:lpstr>2. الدقة</vt:lpstr>
      <vt:lpstr>3.الموضوعية</vt:lpstr>
      <vt:lpstr>. 4 التغطية</vt:lpstr>
      <vt:lpstr>5.الحداثة</vt:lpstr>
      <vt:lpstr>الملخص</vt:lpstr>
      <vt:lpstr> المراجع والمصادر المفيدة</vt:lpstr>
      <vt:lpstr>PowerPoint Presentation</vt:lpstr>
      <vt:lpstr>PowerPoint Presentation</vt:lpstr>
      <vt:lpstr>تواصل معنا على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DISCOVERY AND RE-USE OF SCHOLARLY LITERATURE</dc:title>
  <dc:creator>Marcia Mabhula</dc:creator>
  <cp:lastModifiedBy>AL GARRAYA, Gehane Omar</cp:lastModifiedBy>
  <cp:revision>76</cp:revision>
  <dcterms:created xsi:type="dcterms:W3CDTF">2020-02-14T15:04:15Z</dcterms:created>
  <dcterms:modified xsi:type="dcterms:W3CDTF">2024-01-18T10:18:12Z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FB4F9420-C1EA-48A4-9E6D-FCE39625F58D</vt:lpwstr>
  </property>
  <property fmtid="{D5CDD505-2E9C-101B-9397-08002B2CF9AE}" pid="3" name="ArticulatePath">
    <vt:lpwstr>Research4Life.M1.Lesson1.1_Scientific landscape</vt:lpwstr>
  </property>
  <property fmtid="{D5CDD505-2E9C-101B-9397-08002B2CF9AE}" pid="4" name="ArticulateUseProject">
    <vt:lpwstr>1</vt:lpwstr>
  </property>
  <property fmtid="{D5CDD505-2E9C-101B-9397-08002B2CF9AE}" pid="5" name="ArticulateProjectFull">
    <vt:lpwstr>D:\R4Life\Research4Life.M1.Lesson1.1_Scientific landscape.Design1.ppta</vt:lpwstr>
  </property>
  <property fmtid="{D5CDD505-2E9C-101B-9397-08002B2CF9AE}" pid="6" name="ArticulateProjectVersion">
    <vt:lpwstr>8</vt:lpwstr>
  </property>
</Properties>
</file>