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74" r:id="rId12"/>
    <p:sldId id="266" r:id="rId13"/>
    <p:sldId id="267" r:id="rId14"/>
    <p:sldId id="268" r:id="rId15"/>
    <p:sldId id="269" r:id="rId16"/>
    <p:sldId id="270" r:id="rId17"/>
    <p:sldId id="271" r:id="rId18"/>
    <p:sldId id="275" r:id="rId19"/>
    <p:sldId id="276" r:id="rId20"/>
    <p:sldId id="277" r:id="rId21"/>
    <p:sldId id="272" r:id="rId22"/>
    <p:sldId id="273"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Noto Sans" panose="020B050204050402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4kgyLQIIwXEL394MddBUVeMzp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69BA3-A572-4E48-AF92-A1B5460EC03C}" v="3" dt="2024-01-18T10:25:02.982"/>
  </p1510:revLst>
</p1510:revInfo>
</file>

<file path=ppt/tableStyles.xml><?xml version="1.0" encoding="utf-8"?>
<a:tblStyleLst xmlns:a="http://schemas.openxmlformats.org/drawingml/2006/main" def="{3F349E0E-092D-4FE9-A9B0-D878E82038CD}">
  <a:tblStyle styleId="{3F349E0E-092D-4FE9-A9B0-D878E82038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6/11/relationships/changesInfo" Target="changesInfos/changesInfo1.xml"/><Relationship Id="rId20" Type="http://schemas.openxmlformats.org/officeDocument/2006/relationships/slide" Target="slides/slide18.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A4169BA3-A572-4E48-AF92-A1B5460EC03C}"/>
    <pc:docChg chg="undo redo custSel modSld">
      <pc:chgData name="AL GARRAYA, Gehane Omar" userId="f23954c5-e144-4092-9610-5359c58a19a4" providerId="ADAL" clId="{A4169BA3-A572-4E48-AF92-A1B5460EC03C}" dt="2024-01-18T10:24:44.853" v="43" actId="207"/>
      <pc:docMkLst>
        <pc:docMk/>
      </pc:docMkLst>
      <pc:sldChg chg="modSp mod">
        <pc:chgData name="AL GARRAYA, Gehane Omar" userId="f23954c5-e144-4092-9610-5359c58a19a4" providerId="ADAL" clId="{A4169BA3-A572-4E48-AF92-A1B5460EC03C}" dt="2024-01-18T10:20:22.534" v="13" actId="207"/>
        <pc:sldMkLst>
          <pc:docMk/>
          <pc:sldMk cId="0" sldId="256"/>
        </pc:sldMkLst>
        <pc:spChg chg="mod">
          <ac:chgData name="AL GARRAYA, Gehane Omar" userId="f23954c5-e144-4092-9610-5359c58a19a4" providerId="ADAL" clId="{A4169BA3-A572-4E48-AF92-A1B5460EC03C}" dt="2024-01-18T10:18:56.328" v="1" actId="207"/>
          <ac:spMkLst>
            <pc:docMk/>
            <pc:sldMk cId="0" sldId="256"/>
            <ac:spMk id="69" creationId="{00000000-0000-0000-0000-000000000000}"/>
          </ac:spMkLst>
        </pc:spChg>
        <pc:spChg chg="mod">
          <ac:chgData name="AL GARRAYA, Gehane Omar" userId="f23954c5-e144-4092-9610-5359c58a19a4" providerId="ADAL" clId="{A4169BA3-A572-4E48-AF92-A1B5460EC03C}" dt="2024-01-18T10:18:53.180" v="0" actId="207"/>
          <ac:spMkLst>
            <pc:docMk/>
            <pc:sldMk cId="0" sldId="256"/>
            <ac:spMk id="70" creationId="{00000000-0000-0000-0000-000000000000}"/>
          </ac:spMkLst>
        </pc:spChg>
        <pc:spChg chg="mod">
          <ac:chgData name="AL GARRAYA, Gehane Omar" userId="f23954c5-e144-4092-9610-5359c58a19a4" providerId="ADAL" clId="{A4169BA3-A572-4E48-AF92-A1B5460EC03C}" dt="2024-01-18T10:20:22.534" v="13" actId="207"/>
          <ac:spMkLst>
            <pc:docMk/>
            <pc:sldMk cId="0" sldId="256"/>
            <ac:spMk id="71" creationId="{00000000-0000-0000-0000-000000000000}"/>
          </ac:spMkLst>
        </pc:spChg>
      </pc:sldChg>
      <pc:sldChg chg="modSp mod">
        <pc:chgData name="AL GARRAYA, Gehane Omar" userId="f23954c5-e144-4092-9610-5359c58a19a4" providerId="ADAL" clId="{A4169BA3-A572-4E48-AF92-A1B5460EC03C}" dt="2024-01-18T10:20:41.300" v="18"/>
        <pc:sldMkLst>
          <pc:docMk/>
          <pc:sldMk cId="0" sldId="257"/>
        </pc:sldMkLst>
        <pc:spChg chg="mod">
          <ac:chgData name="AL GARRAYA, Gehane Omar" userId="f23954c5-e144-4092-9610-5359c58a19a4" providerId="ADAL" clId="{A4169BA3-A572-4E48-AF92-A1B5460EC03C}" dt="2024-01-18T10:19:04.446" v="3" actId="108"/>
          <ac:spMkLst>
            <pc:docMk/>
            <pc:sldMk cId="0" sldId="257"/>
            <ac:spMk id="81" creationId="{00000000-0000-0000-0000-000000000000}"/>
          </ac:spMkLst>
        </pc:spChg>
        <pc:spChg chg="mod">
          <ac:chgData name="AL GARRAYA, Gehane Omar" userId="f23954c5-e144-4092-9610-5359c58a19a4" providerId="ADAL" clId="{A4169BA3-A572-4E48-AF92-A1B5460EC03C}" dt="2024-01-18T10:19:17.814" v="5" actId="12"/>
          <ac:spMkLst>
            <pc:docMk/>
            <pc:sldMk cId="0" sldId="257"/>
            <ac:spMk id="82" creationId="{00000000-0000-0000-0000-000000000000}"/>
          </ac:spMkLst>
        </pc:spChg>
        <pc:spChg chg="mod">
          <ac:chgData name="AL GARRAYA, Gehane Omar" userId="f23954c5-e144-4092-9610-5359c58a19a4" providerId="ADAL" clId="{A4169BA3-A572-4E48-AF92-A1B5460EC03C}" dt="2024-01-18T10:20:41.300" v="18"/>
          <ac:spMkLst>
            <pc:docMk/>
            <pc:sldMk cId="0" sldId="257"/>
            <ac:spMk id="83" creationId="{00000000-0000-0000-0000-000000000000}"/>
          </ac:spMkLst>
        </pc:spChg>
      </pc:sldChg>
      <pc:sldChg chg="modSp mod">
        <pc:chgData name="AL GARRAYA, Gehane Omar" userId="f23954c5-e144-4092-9610-5359c58a19a4" providerId="ADAL" clId="{A4169BA3-A572-4E48-AF92-A1B5460EC03C}" dt="2024-01-18T10:19:26.099" v="6" actId="207"/>
        <pc:sldMkLst>
          <pc:docMk/>
          <pc:sldMk cId="0" sldId="258"/>
        </pc:sldMkLst>
        <pc:spChg chg="mod">
          <ac:chgData name="AL GARRAYA, Gehane Omar" userId="f23954c5-e144-4092-9610-5359c58a19a4" providerId="ADAL" clId="{A4169BA3-A572-4E48-AF92-A1B5460EC03C}" dt="2024-01-18T10:19:26.099" v="6" actId="207"/>
          <ac:spMkLst>
            <pc:docMk/>
            <pc:sldMk cId="0" sldId="258"/>
            <ac:spMk id="92" creationId="{00000000-0000-0000-0000-000000000000}"/>
          </ac:spMkLst>
        </pc:spChg>
      </pc:sldChg>
      <pc:sldChg chg="modSp mod">
        <pc:chgData name="AL GARRAYA, Gehane Omar" userId="f23954c5-e144-4092-9610-5359c58a19a4" providerId="ADAL" clId="{A4169BA3-A572-4E48-AF92-A1B5460EC03C}" dt="2024-01-18T10:19:36.007" v="8" actId="207"/>
        <pc:sldMkLst>
          <pc:docMk/>
          <pc:sldMk cId="0" sldId="259"/>
        </pc:sldMkLst>
        <pc:spChg chg="mod">
          <ac:chgData name="AL GARRAYA, Gehane Omar" userId="f23954c5-e144-4092-9610-5359c58a19a4" providerId="ADAL" clId="{A4169BA3-A572-4E48-AF92-A1B5460EC03C}" dt="2024-01-18T10:19:31.096" v="7" actId="207"/>
          <ac:spMkLst>
            <pc:docMk/>
            <pc:sldMk cId="0" sldId="259"/>
            <ac:spMk id="98" creationId="{00000000-0000-0000-0000-000000000000}"/>
          </ac:spMkLst>
        </pc:spChg>
        <pc:spChg chg="mod">
          <ac:chgData name="AL GARRAYA, Gehane Omar" userId="f23954c5-e144-4092-9610-5359c58a19a4" providerId="ADAL" clId="{A4169BA3-A572-4E48-AF92-A1B5460EC03C}" dt="2024-01-18T10:19:36.007" v="8" actId="207"/>
          <ac:spMkLst>
            <pc:docMk/>
            <pc:sldMk cId="0" sldId="259"/>
            <ac:spMk id="99" creationId="{00000000-0000-0000-0000-000000000000}"/>
          </ac:spMkLst>
        </pc:spChg>
      </pc:sldChg>
      <pc:sldChg chg="modSp mod">
        <pc:chgData name="AL GARRAYA, Gehane Omar" userId="f23954c5-e144-4092-9610-5359c58a19a4" providerId="ADAL" clId="{A4169BA3-A572-4E48-AF92-A1B5460EC03C}" dt="2024-01-18T10:19:44.909" v="9" actId="207"/>
        <pc:sldMkLst>
          <pc:docMk/>
          <pc:sldMk cId="0" sldId="260"/>
        </pc:sldMkLst>
        <pc:spChg chg="mod">
          <ac:chgData name="AL GARRAYA, Gehane Omar" userId="f23954c5-e144-4092-9610-5359c58a19a4" providerId="ADAL" clId="{A4169BA3-A572-4E48-AF92-A1B5460EC03C}" dt="2024-01-18T10:19:44.909" v="9" actId="207"/>
          <ac:spMkLst>
            <pc:docMk/>
            <pc:sldMk cId="0" sldId="260"/>
            <ac:spMk id="105" creationId="{00000000-0000-0000-0000-000000000000}"/>
          </ac:spMkLst>
        </pc:spChg>
      </pc:sldChg>
      <pc:sldChg chg="modSp mod">
        <pc:chgData name="AL GARRAYA, Gehane Omar" userId="f23954c5-e144-4092-9610-5359c58a19a4" providerId="ADAL" clId="{A4169BA3-A572-4E48-AF92-A1B5460EC03C}" dt="2024-01-18T10:19:50.712" v="10" actId="207"/>
        <pc:sldMkLst>
          <pc:docMk/>
          <pc:sldMk cId="0" sldId="261"/>
        </pc:sldMkLst>
        <pc:spChg chg="mod">
          <ac:chgData name="AL GARRAYA, Gehane Omar" userId="f23954c5-e144-4092-9610-5359c58a19a4" providerId="ADAL" clId="{A4169BA3-A572-4E48-AF92-A1B5460EC03C}" dt="2024-01-18T10:19:50.712" v="10" actId="207"/>
          <ac:spMkLst>
            <pc:docMk/>
            <pc:sldMk cId="0" sldId="261"/>
            <ac:spMk id="111" creationId="{00000000-0000-0000-0000-000000000000}"/>
          </ac:spMkLst>
        </pc:spChg>
      </pc:sldChg>
      <pc:sldChg chg="modSp mod">
        <pc:chgData name="AL GARRAYA, Gehane Omar" userId="f23954c5-e144-4092-9610-5359c58a19a4" providerId="ADAL" clId="{A4169BA3-A572-4E48-AF92-A1B5460EC03C}" dt="2024-01-18T10:21:04.709" v="20" actId="12"/>
        <pc:sldMkLst>
          <pc:docMk/>
          <pc:sldMk cId="0" sldId="262"/>
        </pc:sldMkLst>
        <pc:spChg chg="mod">
          <ac:chgData name="AL GARRAYA, Gehane Omar" userId="f23954c5-e144-4092-9610-5359c58a19a4" providerId="ADAL" clId="{A4169BA3-A572-4E48-AF92-A1B5460EC03C}" dt="2024-01-18T10:21:04.709" v="20" actId="12"/>
          <ac:spMkLst>
            <pc:docMk/>
            <pc:sldMk cId="0" sldId="262"/>
            <ac:spMk id="117" creationId="{00000000-0000-0000-0000-000000000000}"/>
          </ac:spMkLst>
        </pc:spChg>
      </pc:sldChg>
      <pc:sldChg chg="modSp mod">
        <pc:chgData name="AL GARRAYA, Gehane Omar" userId="f23954c5-e144-4092-9610-5359c58a19a4" providerId="ADAL" clId="{A4169BA3-A572-4E48-AF92-A1B5460EC03C}" dt="2024-01-18T10:22:07.804" v="25" actId="12"/>
        <pc:sldMkLst>
          <pc:docMk/>
          <pc:sldMk cId="0" sldId="263"/>
        </pc:sldMkLst>
        <pc:spChg chg="mod">
          <ac:chgData name="AL GARRAYA, Gehane Omar" userId="f23954c5-e144-4092-9610-5359c58a19a4" providerId="ADAL" clId="{A4169BA3-A572-4E48-AF92-A1B5460EC03C}" dt="2024-01-18T10:21:09.911" v="21" actId="207"/>
          <ac:spMkLst>
            <pc:docMk/>
            <pc:sldMk cId="0" sldId="263"/>
            <ac:spMk id="150" creationId="{00000000-0000-0000-0000-000000000000}"/>
          </ac:spMkLst>
        </pc:spChg>
        <pc:spChg chg="mod">
          <ac:chgData name="AL GARRAYA, Gehane Omar" userId="f23954c5-e144-4092-9610-5359c58a19a4" providerId="ADAL" clId="{A4169BA3-A572-4E48-AF92-A1B5460EC03C}" dt="2024-01-18T10:22:07.804" v="25" actId="12"/>
          <ac:spMkLst>
            <pc:docMk/>
            <pc:sldMk cId="0" sldId="263"/>
            <ac:spMk id="151" creationId="{00000000-0000-0000-0000-000000000000}"/>
          </ac:spMkLst>
        </pc:spChg>
      </pc:sldChg>
      <pc:sldChg chg="modSp mod">
        <pc:chgData name="AL GARRAYA, Gehane Omar" userId="f23954c5-e144-4092-9610-5359c58a19a4" providerId="ADAL" clId="{A4169BA3-A572-4E48-AF92-A1B5460EC03C}" dt="2024-01-18T10:22:43.421" v="29" actId="207"/>
        <pc:sldMkLst>
          <pc:docMk/>
          <pc:sldMk cId="0" sldId="266"/>
        </pc:sldMkLst>
        <pc:spChg chg="mod">
          <ac:chgData name="AL GARRAYA, Gehane Omar" userId="f23954c5-e144-4092-9610-5359c58a19a4" providerId="ADAL" clId="{A4169BA3-A572-4E48-AF92-A1B5460EC03C}" dt="2024-01-18T10:22:43.421" v="29" actId="207"/>
          <ac:spMkLst>
            <pc:docMk/>
            <pc:sldMk cId="0" sldId="266"/>
            <ac:spMk id="173" creationId="{00000000-0000-0000-0000-000000000000}"/>
          </ac:spMkLst>
        </pc:spChg>
        <pc:spChg chg="mod">
          <ac:chgData name="AL GARRAYA, Gehane Omar" userId="f23954c5-e144-4092-9610-5359c58a19a4" providerId="ADAL" clId="{A4169BA3-A572-4E48-AF92-A1B5460EC03C}" dt="2024-01-18T10:22:39.893" v="28" actId="207"/>
          <ac:spMkLst>
            <pc:docMk/>
            <pc:sldMk cId="0" sldId="266"/>
            <ac:spMk id="174" creationId="{00000000-0000-0000-0000-000000000000}"/>
          </ac:spMkLst>
        </pc:spChg>
      </pc:sldChg>
      <pc:sldChg chg="modSp mod">
        <pc:chgData name="AL GARRAYA, Gehane Omar" userId="f23954c5-e144-4092-9610-5359c58a19a4" providerId="ADAL" clId="{A4169BA3-A572-4E48-AF92-A1B5460EC03C}" dt="2024-01-18T10:23:29.867" v="33" actId="12"/>
        <pc:sldMkLst>
          <pc:docMk/>
          <pc:sldMk cId="0" sldId="267"/>
        </pc:sldMkLst>
        <pc:spChg chg="mod">
          <ac:chgData name="AL GARRAYA, Gehane Omar" userId="f23954c5-e144-4092-9610-5359c58a19a4" providerId="ADAL" clId="{A4169BA3-A572-4E48-AF92-A1B5460EC03C}" dt="2024-01-18T10:22:48.726" v="30" actId="207"/>
          <ac:spMkLst>
            <pc:docMk/>
            <pc:sldMk cId="0" sldId="267"/>
            <ac:spMk id="181" creationId="{00000000-0000-0000-0000-000000000000}"/>
          </ac:spMkLst>
        </pc:spChg>
        <pc:spChg chg="mod">
          <ac:chgData name="AL GARRAYA, Gehane Omar" userId="f23954c5-e144-4092-9610-5359c58a19a4" providerId="ADAL" clId="{A4169BA3-A572-4E48-AF92-A1B5460EC03C}" dt="2024-01-18T10:23:29.867" v="33" actId="12"/>
          <ac:spMkLst>
            <pc:docMk/>
            <pc:sldMk cId="0" sldId="267"/>
            <ac:spMk id="182" creationId="{00000000-0000-0000-0000-000000000000}"/>
          </ac:spMkLst>
        </pc:spChg>
      </pc:sldChg>
      <pc:sldChg chg="modSp mod">
        <pc:chgData name="AL GARRAYA, Gehane Omar" userId="f23954c5-e144-4092-9610-5359c58a19a4" providerId="ADAL" clId="{A4169BA3-A572-4E48-AF92-A1B5460EC03C}" dt="2024-01-18T10:23:56.101" v="37" actId="122"/>
        <pc:sldMkLst>
          <pc:docMk/>
          <pc:sldMk cId="0" sldId="268"/>
        </pc:sldMkLst>
        <pc:spChg chg="mod">
          <ac:chgData name="AL GARRAYA, Gehane Omar" userId="f23954c5-e144-4092-9610-5359c58a19a4" providerId="ADAL" clId="{A4169BA3-A572-4E48-AF92-A1B5460EC03C}" dt="2024-01-18T10:23:56.101" v="37" actId="122"/>
          <ac:spMkLst>
            <pc:docMk/>
            <pc:sldMk cId="0" sldId="268"/>
            <ac:spMk id="188" creationId="{00000000-0000-0000-0000-000000000000}"/>
          </ac:spMkLst>
        </pc:spChg>
        <pc:spChg chg="mod">
          <ac:chgData name="AL GARRAYA, Gehane Omar" userId="f23954c5-e144-4092-9610-5359c58a19a4" providerId="ADAL" clId="{A4169BA3-A572-4E48-AF92-A1B5460EC03C}" dt="2024-01-18T10:23:51.014" v="35" actId="12"/>
          <ac:spMkLst>
            <pc:docMk/>
            <pc:sldMk cId="0" sldId="268"/>
            <ac:spMk id="189" creationId="{00000000-0000-0000-0000-000000000000}"/>
          </ac:spMkLst>
        </pc:spChg>
      </pc:sldChg>
      <pc:sldChg chg="modSp mod">
        <pc:chgData name="AL GARRAYA, Gehane Omar" userId="f23954c5-e144-4092-9610-5359c58a19a4" providerId="ADAL" clId="{A4169BA3-A572-4E48-AF92-A1B5460EC03C}" dt="2024-01-18T10:24:19.226" v="40" actId="14100"/>
        <pc:sldMkLst>
          <pc:docMk/>
          <pc:sldMk cId="0" sldId="269"/>
        </pc:sldMkLst>
        <pc:spChg chg="mod">
          <ac:chgData name="AL GARRAYA, Gehane Omar" userId="f23954c5-e144-4092-9610-5359c58a19a4" providerId="ADAL" clId="{A4169BA3-A572-4E48-AF92-A1B5460EC03C}" dt="2024-01-18T10:24:19.226" v="40" actId="14100"/>
          <ac:spMkLst>
            <pc:docMk/>
            <pc:sldMk cId="0" sldId="269"/>
            <ac:spMk id="198" creationId="{00000000-0000-0000-0000-000000000000}"/>
          </ac:spMkLst>
        </pc:spChg>
        <pc:graphicFrameChg chg="modGraphic">
          <ac:chgData name="AL GARRAYA, Gehane Omar" userId="f23954c5-e144-4092-9610-5359c58a19a4" providerId="ADAL" clId="{A4169BA3-A572-4E48-AF92-A1B5460EC03C}" dt="2024-01-18T10:24:09.961" v="38" actId="207"/>
          <ac:graphicFrameMkLst>
            <pc:docMk/>
            <pc:sldMk cId="0" sldId="269"/>
            <ac:graphicFrameMk id="199" creationId="{00000000-0000-0000-0000-000000000000}"/>
          </ac:graphicFrameMkLst>
        </pc:graphicFrameChg>
      </pc:sldChg>
      <pc:sldChg chg="modSp mod">
        <pc:chgData name="AL GARRAYA, Gehane Omar" userId="f23954c5-e144-4092-9610-5359c58a19a4" providerId="ADAL" clId="{A4169BA3-A572-4E48-AF92-A1B5460EC03C}" dt="2024-01-18T10:24:26.242" v="41" actId="207"/>
        <pc:sldMkLst>
          <pc:docMk/>
          <pc:sldMk cId="0" sldId="270"/>
        </pc:sldMkLst>
        <pc:spChg chg="mod">
          <ac:chgData name="AL GARRAYA, Gehane Omar" userId="f23954c5-e144-4092-9610-5359c58a19a4" providerId="ADAL" clId="{A4169BA3-A572-4E48-AF92-A1B5460EC03C}" dt="2024-01-18T10:24:26.242" v="41" actId="207"/>
          <ac:spMkLst>
            <pc:docMk/>
            <pc:sldMk cId="0" sldId="270"/>
            <ac:spMk id="206" creationId="{00000000-0000-0000-0000-000000000000}"/>
          </ac:spMkLst>
        </pc:spChg>
      </pc:sldChg>
      <pc:sldChg chg="modSp mod">
        <pc:chgData name="AL GARRAYA, Gehane Omar" userId="f23954c5-e144-4092-9610-5359c58a19a4" providerId="ADAL" clId="{A4169BA3-A572-4E48-AF92-A1B5460EC03C}" dt="2024-01-18T10:24:32.576" v="42" actId="207"/>
        <pc:sldMkLst>
          <pc:docMk/>
          <pc:sldMk cId="0" sldId="271"/>
        </pc:sldMkLst>
        <pc:spChg chg="mod">
          <ac:chgData name="AL GARRAYA, Gehane Omar" userId="f23954c5-e144-4092-9610-5359c58a19a4" providerId="ADAL" clId="{A4169BA3-A572-4E48-AF92-A1B5460EC03C}" dt="2024-01-18T10:24:32.576" v="42" actId="207"/>
          <ac:spMkLst>
            <pc:docMk/>
            <pc:sldMk cId="0" sldId="271"/>
            <ac:spMk id="214" creationId="{00000000-0000-0000-0000-000000000000}"/>
          </ac:spMkLst>
        </pc:spChg>
      </pc:sldChg>
      <pc:sldChg chg="modSp mod">
        <pc:chgData name="AL GARRAYA, Gehane Omar" userId="f23954c5-e144-4092-9610-5359c58a19a4" providerId="ADAL" clId="{A4169BA3-A572-4E48-AF92-A1B5460EC03C}" dt="2024-01-18T10:22:27.314" v="26" actId="207"/>
        <pc:sldMkLst>
          <pc:docMk/>
          <pc:sldMk cId="0" sldId="274"/>
        </pc:sldMkLst>
        <pc:spChg chg="mod">
          <ac:chgData name="AL GARRAYA, Gehane Omar" userId="f23954c5-e144-4092-9610-5359c58a19a4" providerId="ADAL" clId="{A4169BA3-A572-4E48-AF92-A1B5460EC03C}" dt="2024-01-18T10:22:27.314" v="26" actId="207"/>
          <ac:spMkLst>
            <pc:docMk/>
            <pc:sldMk cId="0" sldId="274"/>
            <ac:spMk id="166" creationId="{00000000-0000-0000-0000-000000000000}"/>
          </ac:spMkLst>
        </pc:spChg>
      </pc:sldChg>
      <pc:sldChg chg="modSp mod">
        <pc:chgData name="AL GARRAYA, Gehane Omar" userId="f23954c5-e144-4092-9610-5359c58a19a4" providerId="ADAL" clId="{A4169BA3-A572-4E48-AF92-A1B5460EC03C}" dt="2024-01-18T10:24:44.853" v="43" actId="207"/>
        <pc:sldMkLst>
          <pc:docMk/>
          <pc:sldMk cId="0" sldId="275"/>
        </pc:sldMkLst>
        <pc:spChg chg="mod">
          <ac:chgData name="AL GARRAYA, Gehane Omar" userId="f23954c5-e144-4092-9610-5359c58a19a4" providerId="ADAL" clId="{A4169BA3-A572-4E48-AF92-A1B5460EC03C}" dt="2024-01-18T10:24:44.853" v="43" actId="207"/>
          <ac:spMkLst>
            <pc:docMk/>
            <pc:sldMk cId="0" sldId="275"/>
            <ac:spMk id="221" creationId="{00000000-0000-0000-0000-000000000000}"/>
          </ac:spMkLst>
        </pc:spChg>
      </pc:sldChg>
    </pc:docChg>
  </pc:docChgLst>
  <pc:docChgLst>
    <pc:chgData name="AL GARRAYA, Gehane Omar" userId="f23954c5-e144-4092-9610-5359c58a19a4" providerId="ADAL" clId="{D7C5363F-7E83-4CA9-B976-D22C12E1C707}"/>
    <pc:docChg chg="undo redo custSel delSld modSld">
      <pc:chgData name="AL GARRAYA, Gehane Omar" userId="f23954c5-e144-4092-9610-5359c58a19a4" providerId="ADAL" clId="{D7C5363F-7E83-4CA9-B976-D22C12E1C707}" dt="2023-07-22T12:43:58.706" v="754" actId="20577"/>
      <pc:docMkLst>
        <pc:docMk/>
      </pc:docMkLst>
      <pc:sldChg chg="modSp mod">
        <pc:chgData name="AL GARRAYA, Gehane Omar" userId="f23954c5-e144-4092-9610-5359c58a19a4" providerId="ADAL" clId="{D7C5363F-7E83-4CA9-B976-D22C12E1C707}" dt="2023-07-22T11:40:33.480" v="111" actId="27636"/>
        <pc:sldMkLst>
          <pc:docMk/>
          <pc:sldMk cId="0" sldId="257"/>
        </pc:sldMkLst>
        <pc:spChg chg="mod">
          <ac:chgData name="AL GARRAYA, Gehane Omar" userId="f23954c5-e144-4092-9610-5359c58a19a4" providerId="ADAL" clId="{D7C5363F-7E83-4CA9-B976-D22C12E1C707}" dt="2023-07-22T11:40:33.480" v="111" actId="27636"/>
          <ac:spMkLst>
            <pc:docMk/>
            <pc:sldMk cId="0" sldId="257"/>
            <ac:spMk id="82" creationId="{00000000-0000-0000-0000-000000000000}"/>
          </ac:spMkLst>
        </pc:spChg>
      </pc:sldChg>
      <pc:sldChg chg="modSp mod">
        <pc:chgData name="AL GARRAYA, Gehane Omar" userId="f23954c5-e144-4092-9610-5359c58a19a4" providerId="ADAL" clId="{D7C5363F-7E83-4CA9-B976-D22C12E1C707}" dt="2023-07-22T11:24:20.857" v="16" actId="121"/>
        <pc:sldMkLst>
          <pc:docMk/>
          <pc:sldMk cId="0" sldId="259"/>
        </pc:sldMkLst>
        <pc:spChg chg="mod">
          <ac:chgData name="AL GARRAYA, Gehane Omar" userId="f23954c5-e144-4092-9610-5359c58a19a4" providerId="ADAL" clId="{D7C5363F-7E83-4CA9-B976-D22C12E1C707}" dt="2023-07-22T11:24:20.857" v="16" actId="121"/>
          <ac:spMkLst>
            <pc:docMk/>
            <pc:sldMk cId="0" sldId="259"/>
            <ac:spMk id="98" creationId="{00000000-0000-0000-0000-000000000000}"/>
          </ac:spMkLst>
        </pc:spChg>
      </pc:sldChg>
      <pc:sldChg chg="modSp mod">
        <pc:chgData name="AL GARRAYA, Gehane Omar" userId="f23954c5-e144-4092-9610-5359c58a19a4" providerId="ADAL" clId="{D7C5363F-7E83-4CA9-B976-D22C12E1C707}" dt="2023-07-22T11:29:12.700" v="69" actId="14100"/>
        <pc:sldMkLst>
          <pc:docMk/>
          <pc:sldMk cId="0" sldId="260"/>
        </pc:sldMkLst>
        <pc:spChg chg="mod">
          <ac:chgData name="AL GARRAYA, Gehane Omar" userId="f23954c5-e144-4092-9610-5359c58a19a4" providerId="ADAL" clId="{D7C5363F-7E83-4CA9-B976-D22C12E1C707}" dt="2023-07-22T11:26:30.025" v="29" actId="20577"/>
          <ac:spMkLst>
            <pc:docMk/>
            <pc:sldMk cId="0" sldId="260"/>
            <ac:spMk id="104" creationId="{00000000-0000-0000-0000-000000000000}"/>
          </ac:spMkLst>
        </pc:spChg>
        <pc:spChg chg="mod">
          <ac:chgData name="AL GARRAYA, Gehane Omar" userId="f23954c5-e144-4092-9610-5359c58a19a4" providerId="ADAL" clId="{D7C5363F-7E83-4CA9-B976-D22C12E1C707}" dt="2023-07-22T11:29:12.700" v="69" actId="14100"/>
          <ac:spMkLst>
            <pc:docMk/>
            <pc:sldMk cId="0" sldId="260"/>
            <ac:spMk id="105" creationId="{00000000-0000-0000-0000-000000000000}"/>
          </ac:spMkLst>
        </pc:spChg>
      </pc:sldChg>
      <pc:sldChg chg="modSp mod">
        <pc:chgData name="AL GARRAYA, Gehane Omar" userId="f23954c5-e144-4092-9610-5359c58a19a4" providerId="ADAL" clId="{D7C5363F-7E83-4CA9-B976-D22C12E1C707}" dt="2023-07-22T11:42:28.245" v="124" actId="20577"/>
        <pc:sldMkLst>
          <pc:docMk/>
          <pc:sldMk cId="0" sldId="261"/>
        </pc:sldMkLst>
        <pc:spChg chg="mod">
          <ac:chgData name="AL GARRAYA, Gehane Omar" userId="f23954c5-e144-4092-9610-5359c58a19a4" providerId="ADAL" clId="{D7C5363F-7E83-4CA9-B976-D22C12E1C707}" dt="2023-07-22T11:32:59.494" v="92" actId="6549"/>
          <ac:spMkLst>
            <pc:docMk/>
            <pc:sldMk cId="0" sldId="261"/>
            <ac:spMk id="110" creationId="{00000000-0000-0000-0000-000000000000}"/>
          </ac:spMkLst>
        </pc:spChg>
        <pc:spChg chg="mod">
          <ac:chgData name="AL GARRAYA, Gehane Omar" userId="f23954c5-e144-4092-9610-5359c58a19a4" providerId="ADAL" clId="{D7C5363F-7E83-4CA9-B976-D22C12E1C707}" dt="2023-07-22T11:42:28.245" v="124" actId="20577"/>
          <ac:spMkLst>
            <pc:docMk/>
            <pc:sldMk cId="0" sldId="261"/>
            <ac:spMk id="111" creationId="{00000000-0000-0000-0000-000000000000}"/>
          </ac:spMkLst>
        </pc:spChg>
      </pc:sldChg>
      <pc:sldChg chg="modSp mod">
        <pc:chgData name="AL GARRAYA, Gehane Omar" userId="f23954c5-e144-4092-9610-5359c58a19a4" providerId="ADAL" clId="{D7C5363F-7E83-4CA9-B976-D22C12E1C707}" dt="2023-07-22T12:00:01.688" v="257" actId="108"/>
        <pc:sldMkLst>
          <pc:docMk/>
          <pc:sldMk cId="0" sldId="262"/>
        </pc:sldMkLst>
        <pc:spChg chg="mod">
          <ac:chgData name="AL GARRAYA, Gehane Omar" userId="f23954c5-e144-4092-9610-5359c58a19a4" providerId="ADAL" clId="{D7C5363F-7E83-4CA9-B976-D22C12E1C707}" dt="2023-07-22T11:46:00.834" v="188" actId="1076"/>
          <ac:spMkLst>
            <pc:docMk/>
            <pc:sldMk cId="0" sldId="262"/>
            <ac:spMk id="116" creationId="{00000000-0000-0000-0000-000000000000}"/>
          </ac:spMkLst>
        </pc:spChg>
        <pc:spChg chg="mod">
          <ac:chgData name="AL GARRAYA, Gehane Omar" userId="f23954c5-e144-4092-9610-5359c58a19a4" providerId="ADAL" clId="{D7C5363F-7E83-4CA9-B976-D22C12E1C707}" dt="2023-07-22T12:00:01.688" v="257" actId="108"/>
          <ac:spMkLst>
            <pc:docMk/>
            <pc:sldMk cId="0" sldId="262"/>
            <ac:spMk id="117" creationId="{00000000-0000-0000-0000-000000000000}"/>
          </ac:spMkLst>
        </pc:spChg>
        <pc:spChg chg="mod">
          <ac:chgData name="AL GARRAYA, Gehane Omar" userId="f23954c5-e144-4092-9610-5359c58a19a4" providerId="ADAL" clId="{D7C5363F-7E83-4CA9-B976-D22C12E1C707}" dt="2023-07-22T11:54:04.347" v="236" actId="14100"/>
          <ac:spMkLst>
            <pc:docMk/>
            <pc:sldMk cId="0" sldId="262"/>
            <ac:spMk id="120" creationId="{00000000-0000-0000-0000-000000000000}"/>
          </ac:spMkLst>
        </pc:spChg>
        <pc:spChg chg="mod">
          <ac:chgData name="AL GARRAYA, Gehane Omar" userId="f23954c5-e144-4092-9610-5359c58a19a4" providerId="ADAL" clId="{D7C5363F-7E83-4CA9-B976-D22C12E1C707}" dt="2023-07-22T11:49:45.854" v="222"/>
          <ac:spMkLst>
            <pc:docMk/>
            <pc:sldMk cId="0" sldId="262"/>
            <ac:spMk id="124" creationId="{00000000-0000-0000-0000-000000000000}"/>
          </ac:spMkLst>
        </pc:spChg>
        <pc:spChg chg="mod">
          <ac:chgData name="AL GARRAYA, Gehane Omar" userId="f23954c5-e144-4092-9610-5359c58a19a4" providerId="ADAL" clId="{D7C5363F-7E83-4CA9-B976-D22C12E1C707}" dt="2023-07-22T11:49:01.719" v="218" actId="20577"/>
          <ac:spMkLst>
            <pc:docMk/>
            <pc:sldMk cId="0" sldId="262"/>
            <ac:spMk id="128" creationId="{00000000-0000-0000-0000-000000000000}"/>
          </ac:spMkLst>
        </pc:spChg>
        <pc:spChg chg="mod">
          <ac:chgData name="AL GARRAYA, Gehane Omar" userId="f23954c5-e144-4092-9610-5359c58a19a4" providerId="ADAL" clId="{D7C5363F-7E83-4CA9-B976-D22C12E1C707}" dt="2023-07-22T11:49:16.017" v="219"/>
          <ac:spMkLst>
            <pc:docMk/>
            <pc:sldMk cId="0" sldId="262"/>
            <ac:spMk id="132" creationId="{00000000-0000-0000-0000-000000000000}"/>
          </ac:spMkLst>
        </pc:spChg>
        <pc:spChg chg="mod">
          <ac:chgData name="AL GARRAYA, Gehane Omar" userId="f23954c5-e144-4092-9610-5359c58a19a4" providerId="ADAL" clId="{D7C5363F-7E83-4CA9-B976-D22C12E1C707}" dt="2023-07-22T11:49:50.480" v="223"/>
          <ac:spMkLst>
            <pc:docMk/>
            <pc:sldMk cId="0" sldId="262"/>
            <ac:spMk id="136" creationId="{00000000-0000-0000-0000-000000000000}"/>
          </ac:spMkLst>
        </pc:spChg>
        <pc:spChg chg="mod">
          <ac:chgData name="AL GARRAYA, Gehane Omar" userId="f23954c5-e144-4092-9610-5359c58a19a4" providerId="ADAL" clId="{D7C5363F-7E83-4CA9-B976-D22C12E1C707}" dt="2023-07-22T11:49:25.339" v="220"/>
          <ac:spMkLst>
            <pc:docMk/>
            <pc:sldMk cId="0" sldId="262"/>
            <ac:spMk id="140" creationId="{00000000-0000-0000-0000-000000000000}"/>
          </ac:spMkLst>
        </pc:spChg>
        <pc:spChg chg="mod">
          <ac:chgData name="AL GARRAYA, Gehane Omar" userId="f23954c5-e144-4092-9610-5359c58a19a4" providerId="ADAL" clId="{D7C5363F-7E83-4CA9-B976-D22C12E1C707}" dt="2023-07-22T11:49:34.143" v="221"/>
          <ac:spMkLst>
            <pc:docMk/>
            <pc:sldMk cId="0" sldId="262"/>
            <ac:spMk id="144" creationId="{00000000-0000-0000-0000-000000000000}"/>
          </ac:spMkLst>
        </pc:spChg>
        <pc:grpChg chg="mod">
          <ac:chgData name="AL GARRAYA, Gehane Omar" userId="f23954c5-e144-4092-9610-5359c58a19a4" providerId="ADAL" clId="{D7C5363F-7E83-4CA9-B976-D22C12E1C707}" dt="2023-07-22T11:51:04.031" v="224" actId="1076"/>
          <ac:grpSpMkLst>
            <pc:docMk/>
            <pc:sldMk cId="0" sldId="262"/>
            <ac:grpSpMk id="118" creationId="{00000000-0000-0000-0000-000000000000}"/>
          </ac:grpSpMkLst>
        </pc:grpChg>
      </pc:sldChg>
      <pc:sldChg chg="modSp mod">
        <pc:chgData name="AL GARRAYA, Gehane Omar" userId="f23954c5-e144-4092-9610-5359c58a19a4" providerId="ADAL" clId="{D7C5363F-7E83-4CA9-B976-D22C12E1C707}" dt="2023-07-22T12:06:32.774" v="269" actId="113"/>
        <pc:sldMkLst>
          <pc:docMk/>
          <pc:sldMk cId="0" sldId="263"/>
        </pc:sldMkLst>
        <pc:spChg chg="mod">
          <ac:chgData name="AL GARRAYA, Gehane Omar" userId="f23954c5-e144-4092-9610-5359c58a19a4" providerId="ADAL" clId="{D7C5363F-7E83-4CA9-B976-D22C12E1C707}" dt="2023-07-22T12:03:05.616" v="259" actId="14100"/>
          <ac:spMkLst>
            <pc:docMk/>
            <pc:sldMk cId="0" sldId="263"/>
            <ac:spMk id="150" creationId="{00000000-0000-0000-0000-000000000000}"/>
          </ac:spMkLst>
        </pc:spChg>
        <pc:spChg chg="mod">
          <ac:chgData name="AL GARRAYA, Gehane Omar" userId="f23954c5-e144-4092-9610-5359c58a19a4" providerId="ADAL" clId="{D7C5363F-7E83-4CA9-B976-D22C12E1C707}" dt="2023-07-22T12:06:32.774" v="269" actId="113"/>
          <ac:spMkLst>
            <pc:docMk/>
            <pc:sldMk cId="0" sldId="263"/>
            <ac:spMk id="151" creationId="{00000000-0000-0000-0000-000000000000}"/>
          </ac:spMkLst>
        </pc:spChg>
      </pc:sldChg>
      <pc:sldChg chg="modSp mod">
        <pc:chgData name="AL GARRAYA, Gehane Omar" userId="f23954c5-e144-4092-9610-5359c58a19a4" providerId="ADAL" clId="{D7C5363F-7E83-4CA9-B976-D22C12E1C707}" dt="2023-07-22T12:07:28.270" v="274" actId="20577"/>
        <pc:sldMkLst>
          <pc:docMk/>
          <pc:sldMk cId="0" sldId="264"/>
        </pc:sldMkLst>
        <pc:spChg chg="mod">
          <ac:chgData name="AL GARRAYA, Gehane Omar" userId="f23954c5-e144-4092-9610-5359c58a19a4" providerId="ADAL" clId="{D7C5363F-7E83-4CA9-B976-D22C12E1C707}" dt="2023-07-22T12:07:10.666" v="273" actId="113"/>
          <ac:spMkLst>
            <pc:docMk/>
            <pc:sldMk cId="0" sldId="264"/>
            <ac:spMk id="157" creationId="{00000000-0000-0000-0000-000000000000}"/>
          </ac:spMkLst>
        </pc:spChg>
        <pc:spChg chg="mod">
          <ac:chgData name="AL GARRAYA, Gehane Omar" userId="f23954c5-e144-4092-9610-5359c58a19a4" providerId="ADAL" clId="{D7C5363F-7E83-4CA9-B976-D22C12E1C707}" dt="2023-07-22T12:07:28.270" v="274" actId="20577"/>
          <ac:spMkLst>
            <pc:docMk/>
            <pc:sldMk cId="0" sldId="264"/>
            <ac:spMk id="159" creationId="{00000000-0000-0000-0000-000000000000}"/>
          </ac:spMkLst>
        </pc:spChg>
      </pc:sldChg>
      <pc:sldChg chg="delSp del">
        <pc:chgData name="AL GARRAYA, Gehane Omar" userId="f23954c5-e144-4092-9610-5359c58a19a4" providerId="ADAL" clId="{D7C5363F-7E83-4CA9-B976-D22C12E1C707}" dt="2023-07-22T12:35:35.747" v="596" actId="47"/>
        <pc:sldMkLst>
          <pc:docMk/>
          <pc:sldMk cId="0" sldId="265"/>
        </pc:sldMkLst>
        <pc:picChg chg="del">
          <ac:chgData name="AL GARRAYA, Gehane Omar" userId="f23954c5-e144-4092-9610-5359c58a19a4" providerId="ADAL" clId="{D7C5363F-7E83-4CA9-B976-D22C12E1C707}" dt="2023-07-22T12:35:09.797" v="593"/>
          <ac:picMkLst>
            <pc:docMk/>
            <pc:sldMk cId="0" sldId="265"/>
            <ac:picMk id="2" creationId="{5A965E86-2D23-93D6-67E0-E14601DAEE21}"/>
          </ac:picMkLst>
        </pc:picChg>
      </pc:sldChg>
      <pc:sldChg chg="modSp mod">
        <pc:chgData name="AL GARRAYA, Gehane Omar" userId="f23954c5-e144-4092-9610-5359c58a19a4" providerId="ADAL" clId="{D7C5363F-7E83-4CA9-B976-D22C12E1C707}" dt="2023-07-22T12:12:10.433" v="325" actId="20577"/>
        <pc:sldMkLst>
          <pc:docMk/>
          <pc:sldMk cId="0" sldId="266"/>
        </pc:sldMkLst>
        <pc:spChg chg="mod">
          <ac:chgData name="AL GARRAYA, Gehane Omar" userId="f23954c5-e144-4092-9610-5359c58a19a4" providerId="ADAL" clId="{D7C5363F-7E83-4CA9-B976-D22C12E1C707}" dt="2023-07-22T12:08:39.029" v="278" actId="14100"/>
          <ac:spMkLst>
            <pc:docMk/>
            <pc:sldMk cId="0" sldId="266"/>
            <ac:spMk id="173" creationId="{00000000-0000-0000-0000-000000000000}"/>
          </ac:spMkLst>
        </pc:spChg>
        <pc:spChg chg="mod">
          <ac:chgData name="AL GARRAYA, Gehane Omar" userId="f23954c5-e144-4092-9610-5359c58a19a4" providerId="ADAL" clId="{D7C5363F-7E83-4CA9-B976-D22C12E1C707}" dt="2023-07-22T12:12:10.433" v="325" actId="20577"/>
          <ac:spMkLst>
            <pc:docMk/>
            <pc:sldMk cId="0" sldId="266"/>
            <ac:spMk id="174" creationId="{00000000-0000-0000-0000-000000000000}"/>
          </ac:spMkLst>
        </pc:spChg>
        <pc:spChg chg="mod">
          <ac:chgData name="AL GARRAYA, Gehane Omar" userId="f23954c5-e144-4092-9610-5359c58a19a4" providerId="ADAL" clId="{D7C5363F-7E83-4CA9-B976-D22C12E1C707}" dt="2023-07-22T12:09:23.471" v="285" actId="6549"/>
          <ac:spMkLst>
            <pc:docMk/>
            <pc:sldMk cId="0" sldId="266"/>
            <ac:spMk id="175" creationId="{00000000-0000-0000-0000-000000000000}"/>
          </ac:spMkLst>
        </pc:spChg>
      </pc:sldChg>
      <pc:sldChg chg="modSp mod">
        <pc:chgData name="AL GARRAYA, Gehane Omar" userId="f23954c5-e144-4092-9610-5359c58a19a4" providerId="ADAL" clId="{D7C5363F-7E83-4CA9-B976-D22C12E1C707}" dt="2023-07-22T12:17:00.611" v="376" actId="20577"/>
        <pc:sldMkLst>
          <pc:docMk/>
          <pc:sldMk cId="0" sldId="267"/>
        </pc:sldMkLst>
        <pc:spChg chg="mod">
          <ac:chgData name="AL GARRAYA, Gehane Omar" userId="f23954c5-e144-4092-9610-5359c58a19a4" providerId="ADAL" clId="{D7C5363F-7E83-4CA9-B976-D22C12E1C707}" dt="2023-07-22T12:12:25.573" v="327" actId="14100"/>
          <ac:spMkLst>
            <pc:docMk/>
            <pc:sldMk cId="0" sldId="267"/>
            <ac:spMk id="181" creationId="{00000000-0000-0000-0000-000000000000}"/>
          </ac:spMkLst>
        </pc:spChg>
        <pc:spChg chg="mod">
          <ac:chgData name="AL GARRAYA, Gehane Omar" userId="f23954c5-e144-4092-9610-5359c58a19a4" providerId="ADAL" clId="{D7C5363F-7E83-4CA9-B976-D22C12E1C707}" dt="2023-07-22T12:17:00.611" v="376" actId="20577"/>
          <ac:spMkLst>
            <pc:docMk/>
            <pc:sldMk cId="0" sldId="267"/>
            <ac:spMk id="182" creationId="{00000000-0000-0000-0000-000000000000}"/>
          </ac:spMkLst>
        </pc:spChg>
      </pc:sldChg>
      <pc:sldChg chg="modSp mod">
        <pc:chgData name="AL GARRAYA, Gehane Omar" userId="f23954c5-e144-4092-9610-5359c58a19a4" providerId="ADAL" clId="{D7C5363F-7E83-4CA9-B976-D22C12E1C707}" dt="2023-07-22T12:24:49.830" v="520" actId="14100"/>
        <pc:sldMkLst>
          <pc:docMk/>
          <pc:sldMk cId="0" sldId="268"/>
        </pc:sldMkLst>
        <pc:spChg chg="mod">
          <ac:chgData name="AL GARRAYA, Gehane Omar" userId="f23954c5-e144-4092-9610-5359c58a19a4" providerId="ADAL" clId="{D7C5363F-7E83-4CA9-B976-D22C12E1C707}" dt="2023-07-22T12:19:32.169" v="434" actId="121"/>
          <ac:spMkLst>
            <pc:docMk/>
            <pc:sldMk cId="0" sldId="268"/>
            <ac:spMk id="188" creationId="{00000000-0000-0000-0000-000000000000}"/>
          </ac:spMkLst>
        </pc:spChg>
        <pc:spChg chg="mod">
          <ac:chgData name="AL GARRAYA, Gehane Omar" userId="f23954c5-e144-4092-9610-5359c58a19a4" providerId="ADAL" clId="{D7C5363F-7E83-4CA9-B976-D22C12E1C707}" dt="2023-07-22T12:24:49.830" v="520" actId="14100"/>
          <ac:spMkLst>
            <pc:docMk/>
            <pc:sldMk cId="0" sldId="268"/>
            <ac:spMk id="189" creationId="{00000000-0000-0000-0000-000000000000}"/>
          </ac:spMkLst>
        </pc:spChg>
        <pc:picChg chg="mod">
          <ac:chgData name="AL GARRAYA, Gehane Omar" userId="f23954c5-e144-4092-9610-5359c58a19a4" providerId="ADAL" clId="{D7C5363F-7E83-4CA9-B976-D22C12E1C707}" dt="2023-07-22T12:20:54.392" v="462" actId="1076"/>
          <ac:picMkLst>
            <pc:docMk/>
            <pc:sldMk cId="0" sldId="268"/>
            <ac:picMk id="190" creationId="{00000000-0000-0000-0000-000000000000}"/>
          </ac:picMkLst>
        </pc:picChg>
      </pc:sldChg>
      <pc:sldChg chg="modSp mod">
        <pc:chgData name="AL GARRAYA, Gehane Omar" userId="f23954c5-e144-4092-9610-5359c58a19a4" providerId="ADAL" clId="{D7C5363F-7E83-4CA9-B976-D22C12E1C707}" dt="2023-07-22T12:29:32.723" v="555" actId="113"/>
        <pc:sldMkLst>
          <pc:docMk/>
          <pc:sldMk cId="0" sldId="269"/>
        </pc:sldMkLst>
        <pc:spChg chg="mod">
          <ac:chgData name="AL GARRAYA, Gehane Omar" userId="f23954c5-e144-4092-9610-5359c58a19a4" providerId="ADAL" clId="{D7C5363F-7E83-4CA9-B976-D22C12E1C707}" dt="2023-07-22T12:25:06.043" v="521" actId="121"/>
          <ac:spMkLst>
            <pc:docMk/>
            <pc:sldMk cId="0" sldId="269"/>
            <ac:spMk id="197" creationId="{00000000-0000-0000-0000-000000000000}"/>
          </ac:spMkLst>
        </pc:spChg>
        <pc:spChg chg="mod">
          <ac:chgData name="AL GARRAYA, Gehane Omar" userId="f23954c5-e144-4092-9610-5359c58a19a4" providerId="ADAL" clId="{D7C5363F-7E83-4CA9-B976-D22C12E1C707}" dt="2023-07-22T12:25:21.567" v="524" actId="121"/>
          <ac:spMkLst>
            <pc:docMk/>
            <pc:sldMk cId="0" sldId="269"/>
            <ac:spMk id="198" creationId="{00000000-0000-0000-0000-000000000000}"/>
          </ac:spMkLst>
        </pc:spChg>
        <pc:graphicFrameChg chg="mod modGraphic">
          <ac:chgData name="AL GARRAYA, Gehane Omar" userId="f23954c5-e144-4092-9610-5359c58a19a4" providerId="ADAL" clId="{D7C5363F-7E83-4CA9-B976-D22C12E1C707}" dt="2023-07-22T12:29:32.723" v="555" actId="113"/>
          <ac:graphicFrameMkLst>
            <pc:docMk/>
            <pc:sldMk cId="0" sldId="269"/>
            <ac:graphicFrameMk id="199" creationId="{00000000-0000-0000-0000-000000000000}"/>
          </ac:graphicFrameMkLst>
        </pc:graphicFrameChg>
      </pc:sldChg>
      <pc:sldChg chg="modSp mod">
        <pc:chgData name="AL GARRAYA, Gehane Omar" userId="f23954c5-e144-4092-9610-5359c58a19a4" providerId="ADAL" clId="{D7C5363F-7E83-4CA9-B976-D22C12E1C707}" dt="2023-07-22T12:30:58.168" v="566" actId="20577"/>
        <pc:sldMkLst>
          <pc:docMk/>
          <pc:sldMk cId="0" sldId="270"/>
        </pc:sldMkLst>
        <pc:spChg chg="mod">
          <ac:chgData name="AL GARRAYA, Gehane Omar" userId="f23954c5-e144-4092-9610-5359c58a19a4" providerId="ADAL" clId="{D7C5363F-7E83-4CA9-B976-D22C12E1C707}" dt="2023-07-22T12:29:54.278" v="557" actId="255"/>
          <ac:spMkLst>
            <pc:docMk/>
            <pc:sldMk cId="0" sldId="270"/>
            <ac:spMk id="205" creationId="{00000000-0000-0000-0000-000000000000}"/>
          </ac:spMkLst>
        </pc:spChg>
        <pc:spChg chg="mod">
          <ac:chgData name="AL GARRAYA, Gehane Omar" userId="f23954c5-e144-4092-9610-5359c58a19a4" providerId="ADAL" clId="{D7C5363F-7E83-4CA9-B976-D22C12E1C707}" dt="2023-07-22T12:30:58.168" v="566" actId="20577"/>
          <ac:spMkLst>
            <pc:docMk/>
            <pc:sldMk cId="0" sldId="270"/>
            <ac:spMk id="206" creationId="{00000000-0000-0000-0000-000000000000}"/>
          </ac:spMkLst>
        </pc:spChg>
      </pc:sldChg>
      <pc:sldChg chg="modSp mod">
        <pc:chgData name="AL GARRAYA, Gehane Omar" userId="f23954c5-e144-4092-9610-5359c58a19a4" providerId="ADAL" clId="{D7C5363F-7E83-4CA9-B976-D22C12E1C707}" dt="2023-07-22T12:32:16.892" v="592" actId="20577"/>
        <pc:sldMkLst>
          <pc:docMk/>
          <pc:sldMk cId="0" sldId="271"/>
        </pc:sldMkLst>
        <pc:spChg chg="mod">
          <ac:chgData name="AL GARRAYA, Gehane Omar" userId="f23954c5-e144-4092-9610-5359c58a19a4" providerId="ADAL" clId="{D7C5363F-7E83-4CA9-B976-D22C12E1C707}" dt="2023-07-22T12:31:18.393" v="574" actId="20577"/>
          <ac:spMkLst>
            <pc:docMk/>
            <pc:sldMk cId="0" sldId="271"/>
            <ac:spMk id="213" creationId="{00000000-0000-0000-0000-000000000000}"/>
          </ac:spMkLst>
        </pc:spChg>
        <pc:spChg chg="mod">
          <ac:chgData name="AL GARRAYA, Gehane Omar" userId="f23954c5-e144-4092-9610-5359c58a19a4" providerId="ADAL" clId="{D7C5363F-7E83-4CA9-B976-D22C12E1C707}" dt="2023-07-22T12:32:16.892" v="592" actId="20577"/>
          <ac:spMkLst>
            <pc:docMk/>
            <pc:sldMk cId="0" sldId="271"/>
            <ac:spMk id="214" creationId="{00000000-0000-0000-0000-000000000000}"/>
          </ac:spMkLst>
        </pc:spChg>
      </pc:sldChg>
      <pc:sldChg chg="modSp mod">
        <pc:chgData name="AL GARRAYA, Gehane Omar" userId="f23954c5-e144-4092-9610-5359c58a19a4" providerId="ADAL" clId="{D7C5363F-7E83-4CA9-B976-D22C12E1C707}" dt="2023-07-22T12:42:41.836" v="711" actId="20577"/>
        <pc:sldMkLst>
          <pc:docMk/>
          <pc:sldMk cId="0" sldId="272"/>
        </pc:sldMkLst>
        <pc:spChg chg="mod">
          <ac:chgData name="AL GARRAYA, Gehane Omar" userId="f23954c5-e144-4092-9610-5359c58a19a4" providerId="ADAL" clId="{D7C5363F-7E83-4CA9-B976-D22C12E1C707}" dt="2023-07-22T12:42:41.836" v="711" actId="20577"/>
          <ac:spMkLst>
            <pc:docMk/>
            <pc:sldMk cId="0" sldId="272"/>
            <ac:spMk id="220" creationId="{00000000-0000-0000-0000-000000000000}"/>
          </ac:spMkLst>
        </pc:spChg>
      </pc:sldChg>
      <pc:sldChg chg="modSp mod">
        <pc:chgData name="AL GARRAYA, Gehane Omar" userId="f23954c5-e144-4092-9610-5359c58a19a4" providerId="ADAL" clId="{D7C5363F-7E83-4CA9-B976-D22C12E1C707}" dt="2023-07-22T12:43:58.706" v="754" actId="20577"/>
        <pc:sldMkLst>
          <pc:docMk/>
          <pc:sldMk cId="0" sldId="273"/>
        </pc:sldMkLst>
        <pc:spChg chg="mod">
          <ac:chgData name="AL GARRAYA, Gehane Omar" userId="f23954c5-e144-4092-9610-5359c58a19a4" providerId="ADAL" clId="{D7C5363F-7E83-4CA9-B976-D22C12E1C707}" dt="2023-07-22T12:43:23.743" v="747" actId="20577"/>
          <ac:spMkLst>
            <pc:docMk/>
            <pc:sldMk cId="0" sldId="273"/>
            <ac:spMk id="230" creationId="{00000000-0000-0000-0000-000000000000}"/>
          </ac:spMkLst>
        </pc:spChg>
        <pc:spChg chg="mod">
          <ac:chgData name="AL GARRAYA, Gehane Omar" userId="f23954c5-e144-4092-9610-5359c58a19a4" providerId="ADAL" clId="{D7C5363F-7E83-4CA9-B976-D22C12E1C707}" dt="2023-07-22T12:43:58.706" v="754" actId="20577"/>
          <ac:spMkLst>
            <pc:docMk/>
            <pc:sldMk cId="0" sldId="273"/>
            <ac:spMk id="231" creationId="{00000000-0000-0000-0000-000000000000}"/>
          </ac:spMkLst>
        </pc:spChg>
      </pc:sldChg>
      <pc:sldChg chg="modSp mod">
        <pc:chgData name="AL GARRAYA, Gehane Omar" userId="f23954c5-e144-4092-9610-5359c58a19a4" providerId="ADAL" clId="{D7C5363F-7E83-4CA9-B976-D22C12E1C707}" dt="2023-07-22T12:35:32.814" v="595" actId="121"/>
        <pc:sldMkLst>
          <pc:docMk/>
          <pc:sldMk cId="0" sldId="274"/>
        </pc:sldMkLst>
        <pc:spChg chg="mod">
          <ac:chgData name="AL GARRAYA, Gehane Omar" userId="f23954c5-e144-4092-9610-5359c58a19a4" providerId="ADAL" clId="{D7C5363F-7E83-4CA9-B976-D22C12E1C707}" dt="2023-07-22T12:35:32.814" v="595" actId="121"/>
          <ac:spMkLst>
            <pc:docMk/>
            <pc:sldMk cId="0" sldId="274"/>
            <ac:spMk id="166" creationId="{00000000-0000-0000-0000-000000000000}"/>
          </ac:spMkLst>
        </pc:spChg>
      </pc:sldChg>
      <pc:sldChg chg="modSp mod">
        <pc:chgData name="AL GARRAYA, Gehane Omar" userId="f23954c5-e144-4092-9610-5359c58a19a4" providerId="ADAL" clId="{D7C5363F-7E83-4CA9-B976-D22C12E1C707}" dt="2023-07-22T12:37:53.957" v="647" actId="20577"/>
        <pc:sldMkLst>
          <pc:docMk/>
          <pc:sldMk cId="0" sldId="275"/>
        </pc:sldMkLst>
        <pc:spChg chg="mod">
          <ac:chgData name="AL GARRAYA, Gehane Omar" userId="f23954c5-e144-4092-9610-5359c58a19a4" providerId="ADAL" clId="{D7C5363F-7E83-4CA9-B976-D22C12E1C707}" dt="2023-07-22T12:37:53.957" v="647" actId="20577"/>
          <ac:spMkLst>
            <pc:docMk/>
            <pc:sldMk cId="0" sldId="275"/>
            <ac:spMk id="2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Noto Sans"/>
              <a:buChar char="❖"/>
            </a:pPr>
            <a:r>
              <a:rPr lang="en-US" b="0" i="0">
                <a:solidFill>
                  <a:srgbClr val="333333"/>
                </a:solidFill>
                <a:latin typeface="Arial"/>
                <a:ea typeface="Arial"/>
                <a:cs typeface="Arial"/>
                <a:sym typeface="Arial"/>
              </a:rPr>
              <a:t>Good search practice could involve keeping a search diary or document detailing your search activities, so that you can keep track of effective search terms, or someone else can reproduce your steps and get the same results. </a:t>
            </a:r>
            <a:endParaRPr/>
          </a:p>
        </p:txBody>
      </p:sp>
      <p:sp>
        <p:nvSpPr>
          <p:cNvPr id="164" name="Google Shape;16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dirty="0"/>
              <a:t>في بعض الأحيان ستجد أن هناك الكثير من المعلومات. قد يكون هذا بسبب كتابة الكثير حول موضوعك الرئيسي أو أن موضوعك يحتوي على روابط مع العديد من مجالات الموضوعات الأخرى.</a:t>
            </a:r>
          </a:p>
          <a:p>
            <a:pPr marL="171450" lvl="0" indent="-171450" algn="r" rtl="1">
              <a:lnSpc>
                <a:spcPct val="100000"/>
              </a:lnSpc>
              <a:spcBef>
                <a:spcPts val="0"/>
              </a:spcBef>
              <a:spcAft>
                <a:spcPts val="0"/>
              </a:spcAft>
              <a:buSzPts val="1400"/>
              <a:buFont typeface="Arial"/>
              <a:buChar char="•"/>
            </a:pPr>
            <a:r>
              <a:rPr lang="ar-SA" dirty="0"/>
              <a:t>يمكن أن تؤدي العودة إلى سؤال البحث وإعادة التركيز إلى حل هذه المشكلة من خلال إعطائك فكرة أوضح عما تريد حقًا اكتشافه.</a:t>
            </a:r>
            <a:endParaRPr dirty="0"/>
          </a:p>
          <a:p>
            <a:pPr marL="0" lvl="0" indent="0" algn="r" rtl="1">
              <a:lnSpc>
                <a:spcPct val="100000"/>
              </a:lnSpc>
              <a:spcBef>
                <a:spcPts val="0"/>
              </a:spcBef>
              <a:spcAft>
                <a:spcPts val="0"/>
              </a:spcAft>
              <a:buSzPts val="1400"/>
              <a:buFont typeface="Arial"/>
              <a:buNone/>
            </a:pPr>
            <a:r>
              <a:rPr lang="ar-SA" dirty="0"/>
              <a:t>أو</a:t>
            </a:r>
            <a:endParaRPr dirty="0"/>
          </a:p>
          <a:p>
            <a:pPr marL="0" lvl="0" indent="0" algn="r" rtl="1">
              <a:lnSpc>
                <a:spcPct val="100000"/>
              </a:lnSpc>
              <a:spcBef>
                <a:spcPts val="0"/>
              </a:spcBef>
              <a:spcAft>
                <a:spcPts val="0"/>
              </a:spcAft>
              <a:buSzPts val="1400"/>
              <a:buFont typeface="Arial"/>
              <a:buNone/>
            </a:pPr>
            <a:endParaRPr dirty="0"/>
          </a:p>
          <a:p>
            <a:pPr marL="171450" lvl="0" indent="-171450" algn="r" rtl="1">
              <a:lnSpc>
                <a:spcPct val="100000"/>
              </a:lnSpc>
              <a:spcBef>
                <a:spcPts val="0"/>
              </a:spcBef>
              <a:spcAft>
                <a:spcPts val="0"/>
              </a:spcAft>
              <a:buSzPts val="1400"/>
              <a:buFont typeface="Arial"/>
              <a:buChar char="•"/>
            </a:pPr>
            <a:r>
              <a:rPr lang="ar-SA" dirty="0"/>
              <a:t>في بعض الأحيان سوف تكافح للعثور على الكثير من المواد ذات الصلة. في بعض الأحيان يكون موضوعك جديدًا تمامًا ولم يتم نشر الكثير من  الإنتاج الفكري حتى الآن. ستحتاج إلى التفكير في طرق لتوسيع نطاق مشروعك. على وجه الخصوص يمكنك التفكير فيه</a:t>
            </a:r>
            <a:r>
              <a:rPr lang="en-US" dirty="0"/>
              <a:t>:</a:t>
            </a:r>
            <a:endParaRPr dirty="0"/>
          </a:p>
          <a:p>
            <a:pPr marL="628650" lvl="1" indent="-171450" algn="r" rtl="1">
              <a:lnSpc>
                <a:spcPct val="100000"/>
              </a:lnSpc>
              <a:spcBef>
                <a:spcPts val="0"/>
              </a:spcBef>
              <a:spcAft>
                <a:spcPts val="0"/>
              </a:spcAft>
              <a:buSzPts val="1400"/>
              <a:buFont typeface="Arial"/>
              <a:buChar char="•"/>
            </a:pPr>
            <a:r>
              <a:rPr lang="ar-SA" dirty="0"/>
              <a:t>جعل المشروع (أو كلماتك الرئيسية فقط) أكثر عمومية أو</a:t>
            </a:r>
          </a:p>
          <a:p>
            <a:pPr marL="628650" lvl="1" indent="-171450" algn="r" rtl="1">
              <a:lnSpc>
                <a:spcPct val="100000"/>
              </a:lnSpc>
              <a:spcBef>
                <a:spcPts val="0"/>
              </a:spcBef>
              <a:spcAft>
                <a:spcPts val="0"/>
              </a:spcAft>
              <a:buSzPts val="1400"/>
              <a:buFont typeface="Arial"/>
              <a:buChar char="•"/>
            </a:pPr>
            <a:r>
              <a:rPr lang="ar-SA" dirty="0"/>
              <a:t>البحث عن معلومات مقارنة أو ذات صلة.</a:t>
            </a:r>
            <a:endParaRPr dirty="0"/>
          </a:p>
        </p:txBody>
      </p:sp>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The number of records found appropriate in the search leads to precise results. </a:t>
            </a:r>
            <a:endParaRPr dirty="0"/>
          </a:p>
          <a:p>
            <a:pPr marL="171450" lvl="0" indent="-171450" algn="l" rtl="0">
              <a:lnSpc>
                <a:spcPct val="100000"/>
              </a:lnSpc>
              <a:spcBef>
                <a:spcPts val="0"/>
              </a:spcBef>
              <a:spcAft>
                <a:spcPts val="0"/>
              </a:spcAft>
              <a:buSzPts val="1400"/>
              <a:buFont typeface="Arial"/>
              <a:buChar char="•"/>
            </a:pPr>
            <a:r>
              <a:rPr lang="en-US" dirty="0"/>
              <a:t>Recall refers to the percentage of relevant records retrieved through your search query as compared to all existing relevant records.</a:t>
            </a:r>
            <a:endParaRPr dirty="0"/>
          </a:p>
          <a:p>
            <a:pPr marL="171450" lvl="0" indent="-82550" algn="l" rtl="0">
              <a:lnSpc>
                <a:spcPct val="100000"/>
              </a:lnSpc>
              <a:spcBef>
                <a:spcPts val="0"/>
              </a:spcBef>
              <a:spcAft>
                <a:spcPts val="0"/>
              </a:spcAft>
              <a:buSzPts val="1400"/>
              <a:buFont typeface="Arial"/>
              <a:buNone/>
            </a:pPr>
            <a:endParaRPr dirty="0"/>
          </a:p>
          <a:p>
            <a:pPr marL="171450" lvl="0" indent="-171450" algn="l" rtl="0">
              <a:lnSpc>
                <a:spcPct val="100000"/>
              </a:lnSpc>
              <a:spcBef>
                <a:spcPts val="0"/>
              </a:spcBef>
              <a:spcAft>
                <a:spcPts val="0"/>
              </a:spcAft>
              <a:buSzPts val="1400"/>
              <a:buFont typeface="Arial"/>
              <a:buChar char="•"/>
            </a:pPr>
            <a:r>
              <a:rPr lang="en-US" dirty="0"/>
              <a:t>The obvious reason for thousands of  records to appear in the results is that somewhere in the results this word is used. A short string of connected words would help to reduce the number of hits and retrieve a more manageable and pertinent list.</a:t>
            </a:r>
            <a:endParaRPr dirty="0"/>
          </a:p>
        </p:txBody>
      </p:sp>
      <p:sp>
        <p:nvSpPr>
          <p:cNvPr id="179" name="Google Shape;17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r" rtl="1">
              <a:lnSpc>
                <a:spcPct val="100000"/>
              </a:lnSpc>
              <a:spcBef>
                <a:spcPts val="0"/>
              </a:spcBef>
              <a:spcAft>
                <a:spcPts val="0"/>
              </a:spcAft>
              <a:buSzPts val="1400"/>
              <a:buFont typeface="Arial"/>
              <a:buChar char="•"/>
            </a:pPr>
            <a:r>
              <a:rPr lang="ar-SA" b="0" i="0" dirty="0">
                <a:solidFill>
                  <a:srgbClr val="000000"/>
                </a:solidFill>
                <a:latin typeface="Arial"/>
                <a:ea typeface="Arial"/>
                <a:cs typeface="Arial"/>
                <a:sym typeface="Arial"/>
              </a:rPr>
              <a:t>تصنيف الصلة هو فرز نتائج البحث بحيث يتم سرد الوثائق الأكثر صلة أولاً. هذا التقدير يعطي أهمية إضافية للمستند عندما تظهر مصطلحات البحث في العنوان الرئيسي أو يتم كتابتها بأحرف كبيرة</a:t>
            </a:r>
          </a:p>
          <a:p>
            <a:pPr marL="228600" lvl="0" indent="0" algn="r" rtl="1">
              <a:lnSpc>
                <a:spcPct val="100000"/>
              </a:lnSpc>
              <a:spcBef>
                <a:spcPts val="0"/>
              </a:spcBef>
              <a:spcAft>
                <a:spcPts val="0"/>
              </a:spcAft>
              <a:buSzPts val="1400"/>
              <a:buFont typeface="Arial"/>
              <a:buNone/>
            </a:pPr>
            <a:r>
              <a:rPr lang="en-US" b="1" i="0" dirty="0">
                <a:solidFill>
                  <a:srgbClr val="000000"/>
                </a:solidFill>
                <a:latin typeface="Arial"/>
                <a:ea typeface="Arial"/>
                <a:cs typeface="Arial"/>
                <a:sym typeface="Arial"/>
              </a:rPr>
              <a:t>AND</a:t>
            </a:r>
            <a:endParaRPr lang="ar-SA" b="1" i="0" dirty="0">
              <a:solidFill>
                <a:srgbClr val="000000"/>
              </a:solidFill>
              <a:latin typeface="Arial"/>
              <a:ea typeface="Arial"/>
              <a:cs typeface="Arial"/>
              <a:sym typeface="Arial"/>
            </a:endParaRPr>
          </a:p>
          <a:p>
            <a:pPr marL="457200" lvl="0" indent="-228600" algn="r" rtl="1">
              <a:lnSpc>
                <a:spcPct val="100000"/>
              </a:lnSpc>
              <a:spcBef>
                <a:spcPts val="0"/>
              </a:spcBef>
              <a:spcAft>
                <a:spcPts val="0"/>
              </a:spcAft>
              <a:buSzPts val="1400"/>
              <a:buFont typeface="Arial"/>
              <a:buChar char="•"/>
            </a:pPr>
            <a:r>
              <a:rPr lang="ar-SA" b="0" i="0" dirty="0">
                <a:solidFill>
                  <a:srgbClr val="000000"/>
                </a:solidFill>
                <a:latin typeface="Arial"/>
                <a:ea typeface="Arial"/>
                <a:cs typeface="Arial"/>
                <a:sym typeface="Arial"/>
              </a:rPr>
              <a:t>ربط المفاهيم المختلفة بـ </a:t>
            </a:r>
            <a:r>
              <a:rPr lang="en-US" b="0" i="0" dirty="0">
                <a:solidFill>
                  <a:srgbClr val="000000"/>
                </a:solidFill>
                <a:latin typeface="Arial"/>
                <a:ea typeface="Arial"/>
                <a:cs typeface="Arial"/>
                <a:sym typeface="Arial"/>
              </a:rPr>
              <a:t>AND</a:t>
            </a:r>
            <a:endParaRPr lang="ar-SA" b="0" i="0" dirty="0">
              <a:solidFill>
                <a:srgbClr val="000000"/>
              </a:solidFill>
              <a:latin typeface="Arial"/>
              <a:ea typeface="Arial"/>
              <a:cs typeface="Arial"/>
              <a:sym typeface="Arial"/>
            </a:endParaRPr>
          </a:p>
          <a:p>
            <a:pPr marL="457200" lvl="0" indent="-228600" algn="r" rtl="1">
              <a:lnSpc>
                <a:spcPct val="100000"/>
              </a:lnSpc>
              <a:spcBef>
                <a:spcPts val="0"/>
              </a:spcBef>
              <a:spcAft>
                <a:spcPts val="0"/>
              </a:spcAft>
              <a:buSzPts val="1400"/>
              <a:buFont typeface="Arial"/>
              <a:buChar char="•"/>
            </a:pPr>
            <a:r>
              <a:rPr lang="ar-SA" b="0" i="0" dirty="0">
                <a:solidFill>
                  <a:srgbClr val="000000"/>
                </a:solidFill>
                <a:latin typeface="Arial"/>
                <a:ea typeface="Arial"/>
                <a:cs typeface="Arial"/>
                <a:sym typeface="Arial"/>
              </a:rPr>
              <a:t>يؤدي الارتباط بـ </a:t>
            </a:r>
            <a:r>
              <a:rPr lang="en-US" b="0" i="0" dirty="0">
                <a:solidFill>
                  <a:srgbClr val="000000"/>
                </a:solidFill>
                <a:latin typeface="Arial"/>
                <a:ea typeface="Arial"/>
                <a:cs typeface="Arial"/>
                <a:sym typeface="Arial"/>
              </a:rPr>
              <a:t> AND </a:t>
            </a:r>
            <a:r>
              <a:rPr lang="ar-SA" b="0" i="0" dirty="0">
                <a:solidFill>
                  <a:srgbClr val="000000"/>
                </a:solidFill>
                <a:latin typeface="Arial"/>
                <a:ea typeface="Arial"/>
                <a:cs typeface="Arial"/>
                <a:sym typeface="Arial"/>
              </a:rPr>
              <a:t>إلى تضييق البحث (يقلل من عدد النتائج) عن طريق استرداد السجلات التي تتضمن جميع الكلمات الرئيسية المحددة فقط</a:t>
            </a:r>
            <a:r>
              <a:rPr lang="en-US" b="0" i="0" dirty="0">
                <a:solidFill>
                  <a:srgbClr val="000000"/>
                </a:solidFill>
                <a:latin typeface="Arial"/>
                <a:ea typeface="Arial"/>
                <a:cs typeface="Arial"/>
                <a:sym typeface="Arial"/>
              </a:rPr>
              <a:t> </a:t>
            </a:r>
            <a:r>
              <a:rPr lang="ar-SA" b="0" i="0" dirty="0">
                <a:solidFill>
                  <a:srgbClr val="000000"/>
                </a:solidFill>
                <a:latin typeface="Arial"/>
                <a:ea typeface="Arial"/>
                <a:cs typeface="Arial"/>
                <a:sym typeface="Arial"/>
              </a:rPr>
              <a:t>مثال: ضعف السمع والتواصل</a:t>
            </a:r>
            <a:endParaRPr lang="en-US" b="0" i="0" dirty="0">
              <a:solidFill>
                <a:srgbClr val="000000"/>
              </a:solidFill>
              <a:latin typeface="Arial"/>
              <a:ea typeface="Arial"/>
              <a:cs typeface="Arial"/>
              <a:sym typeface="Arial"/>
            </a:endParaRPr>
          </a:p>
          <a:p>
            <a:pPr marL="457200" lvl="0" indent="-228600" algn="r" rtl="1">
              <a:lnSpc>
                <a:spcPct val="100000"/>
              </a:lnSpc>
              <a:spcBef>
                <a:spcPts val="0"/>
              </a:spcBef>
              <a:spcAft>
                <a:spcPts val="0"/>
              </a:spcAft>
              <a:buSzPts val="1400"/>
              <a:buFont typeface="Arial"/>
              <a:buChar char="•"/>
            </a:pPr>
            <a:endParaRPr b="0" i="1" dirty="0">
              <a:solidFill>
                <a:srgbClr val="000000"/>
              </a:solidFill>
              <a:latin typeface="Arial"/>
              <a:ea typeface="Arial"/>
              <a:cs typeface="Arial"/>
              <a:sym typeface="Arial"/>
            </a:endParaRPr>
          </a:p>
          <a:p>
            <a:pPr marL="457200" marR="0" lvl="0" indent="-228600" algn="r" rtl="1">
              <a:lnSpc>
                <a:spcPct val="100000"/>
              </a:lnSpc>
              <a:spcBef>
                <a:spcPts val="0"/>
              </a:spcBef>
              <a:spcAft>
                <a:spcPts val="0"/>
              </a:spcAft>
              <a:buClr>
                <a:srgbClr val="000000"/>
              </a:buClr>
              <a:buSzPts val="1400"/>
              <a:buFont typeface="Arial"/>
              <a:buNone/>
            </a:pPr>
            <a:r>
              <a:rPr lang="en-US" sz="1200" b="1" i="0" u="none" strike="noStrike" cap="none" dirty="0">
                <a:solidFill>
                  <a:srgbClr val="000000"/>
                </a:solidFill>
                <a:latin typeface="Arial"/>
                <a:ea typeface="Arial"/>
                <a:cs typeface="Arial"/>
                <a:sym typeface="Arial"/>
              </a:rPr>
              <a:t>OR  </a:t>
            </a:r>
            <a:endParaRPr sz="1200" b="0" i="0" u="none" strike="noStrike" cap="none" dirty="0">
              <a:solidFill>
                <a:srgbClr val="222222"/>
              </a:solidFill>
              <a:latin typeface="Arial"/>
              <a:ea typeface="Arial"/>
              <a:cs typeface="Arial"/>
              <a:sym typeface="Arial"/>
            </a:endParaRPr>
          </a:p>
          <a:p>
            <a:pPr marL="457200" marR="0" lvl="0" indent="-228600" algn="r" rtl="1">
              <a:lnSpc>
                <a:spcPct val="100000"/>
              </a:lnSpc>
              <a:spcBef>
                <a:spcPts val="0"/>
              </a:spcBef>
              <a:spcAft>
                <a:spcPts val="0"/>
              </a:spcAft>
              <a:buClr>
                <a:srgbClr val="000000"/>
              </a:buClr>
              <a:buSzPts val="1400"/>
              <a:buFont typeface="Arial"/>
              <a:buChar char="•"/>
            </a:pPr>
            <a:r>
              <a:rPr lang="ar-SA" sz="1200" b="0" i="0" u="none" strike="noStrike" cap="none" dirty="0">
                <a:solidFill>
                  <a:srgbClr val="000000"/>
                </a:solidFill>
                <a:latin typeface="Arial"/>
                <a:ea typeface="Arial"/>
                <a:cs typeface="Arial"/>
                <a:sym typeface="Arial"/>
              </a:rPr>
              <a:t>ربط الكلمات الأساسية المتعلقة بمفهوم واحد مع </a:t>
            </a:r>
            <a:r>
              <a:rPr lang="en-US" sz="1200" b="0" i="0" u="none" strike="noStrike" cap="none" dirty="0">
                <a:solidFill>
                  <a:srgbClr val="000000"/>
                </a:solidFill>
                <a:latin typeface="Arial"/>
                <a:ea typeface="Arial"/>
                <a:cs typeface="Arial"/>
                <a:sym typeface="Arial"/>
              </a:rPr>
              <a:t>OR</a:t>
            </a:r>
          </a:p>
          <a:p>
            <a:pPr marL="457200" marR="0" lvl="0" indent="-228600" algn="r" rtl="1">
              <a:lnSpc>
                <a:spcPct val="100000"/>
              </a:lnSpc>
              <a:spcBef>
                <a:spcPts val="0"/>
              </a:spcBef>
              <a:spcAft>
                <a:spcPts val="0"/>
              </a:spcAft>
              <a:buClr>
                <a:srgbClr val="000000"/>
              </a:buClr>
              <a:buSzPts val="1400"/>
              <a:buFont typeface="Arial"/>
              <a:buChar char="•"/>
            </a:pPr>
            <a:r>
              <a:rPr lang="ar-SA" sz="1200" b="0" i="0" u="none" strike="noStrike" cap="none" dirty="0">
                <a:solidFill>
                  <a:srgbClr val="000000"/>
                </a:solidFill>
                <a:latin typeface="Arial"/>
                <a:ea typeface="Arial"/>
                <a:cs typeface="Arial"/>
                <a:sym typeface="Arial"/>
              </a:rPr>
              <a:t>يؤدي الارتباط بـ </a:t>
            </a:r>
            <a:r>
              <a:rPr lang="en-US" sz="1200" b="0" i="0" u="none" strike="noStrike" cap="none" dirty="0">
                <a:solidFill>
                  <a:srgbClr val="000000"/>
                </a:solidFill>
                <a:latin typeface="Arial"/>
                <a:ea typeface="Arial"/>
                <a:cs typeface="Arial"/>
                <a:sym typeface="Arial"/>
              </a:rPr>
              <a:t>OR </a:t>
            </a:r>
            <a:r>
              <a:rPr lang="ar-SA" sz="1200" b="0" i="0" u="none" strike="noStrike" cap="none" dirty="0">
                <a:solidFill>
                  <a:srgbClr val="000000"/>
                </a:solidFill>
                <a:latin typeface="Arial"/>
                <a:ea typeface="Arial"/>
                <a:cs typeface="Arial"/>
                <a:sym typeface="Arial"/>
              </a:rPr>
              <a:t>إلى توسيع البحث (يزيد من عدد النتائج) من خلال البحث عن أي من الكلمات الرئيسية البديلة</a:t>
            </a:r>
            <a:endParaRPr lang="en-US" sz="1200" b="0" i="0" u="none" strike="noStrike" cap="none" dirty="0">
              <a:solidFill>
                <a:srgbClr val="000000"/>
              </a:solidFill>
              <a:latin typeface="Arial"/>
              <a:ea typeface="Arial"/>
              <a:cs typeface="Arial"/>
              <a:sym typeface="Arial"/>
            </a:endParaRPr>
          </a:p>
          <a:p>
            <a:pPr marL="457200" marR="0" lvl="0" indent="-228600" algn="r" rtl="1">
              <a:lnSpc>
                <a:spcPct val="100000"/>
              </a:lnSpc>
              <a:spcBef>
                <a:spcPts val="0"/>
              </a:spcBef>
              <a:spcAft>
                <a:spcPts val="0"/>
              </a:spcAft>
              <a:buClr>
                <a:srgbClr val="000000"/>
              </a:buClr>
              <a:buSzPts val="1400"/>
              <a:buFont typeface="Arial"/>
              <a:buChar char="•"/>
            </a:pPr>
            <a:r>
              <a:rPr lang="ar-SA" sz="1200" b="0" i="0" u="none" strike="noStrike" cap="none" dirty="0">
                <a:solidFill>
                  <a:srgbClr val="000000"/>
                </a:solidFill>
                <a:latin typeface="Arial"/>
                <a:ea typeface="Arial"/>
                <a:cs typeface="Arial"/>
                <a:sym typeface="Arial"/>
              </a:rPr>
              <a:t>مثال: ضعاف السمع أو أصم</a:t>
            </a:r>
            <a:endParaRPr b="0" i="0" dirty="0">
              <a:solidFill>
                <a:srgbClr val="222222"/>
              </a:solidFill>
              <a:latin typeface="Arial"/>
              <a:ea typeface="Arial"/>
              <a:cs typeface="Arial"/>
              <a:sym typeface="Arial"/>
            </a:endParaRPr>
          </a:p>
          <a:p>
            <a:pPr marL="457200" lvl="0" indent="-228600" algn="r" rtl="1">
              <a:lnSpc>
                <a:spcPct val="100000"/>
              </a:lnSpc>
              <a:spcBef>
                <a:spcPts val="0"/>
              </a:spcBef>
              <a:spcAft>
                <a:spcPts val="0"/>
              </a:spcAft>
              <a:buSzPts val="1400"/>
              <a:buNone/>
            </a:pPr>
            <a:r>
              <a:rPr lang="en-US" b="1" i="0" dirty="0">
                <a:solidFill>
                  <a:srgbClr val="000000"/>
                </a:solidFill>
                <a:latin typeface="Arial"/>
                <a:ea typeface="Arial"/>
                <a:cs typeface="Arial"/>
                <a:sym typeface="Arial"/>
              </a:rPr>
              <a:t>NOT </a:t>
            </a:r>
            <a:r>
              <a:rPr lang="en-US" b="0" i="0" dirty="0">
                <a:solidFill>
                  <a:srgbClr val="000000"/>
                </a:solidFill>
                <a:latin typeface="Arial"/>
                <a:ea typeface="Arial"/>
                <a:cs typeface="Arial"/>
                <a:sym typeface="Arial"/>
              </a:rPr>
              <a:t> </a:t>
            </a:r>
            <a:endParaRPr b="0" i="0" dirty="0">
              <a:solidFill>
                <a:srgbClr val="222222"/>
              </a:solidFill>
              <a:latin typeface="Arial"/>
              <a:ea typeface="Arial"/>
              <a:cs typeface="Arial"/>
              <a:sym typeface="Arial"/>
            </a:endParaRPr>
          </a:p>
          <a:p>
            <a:pPr marL="457200" lvl="0" indent="-228600" algn="r" rtl="1">
              <a:lnSpc>
                <a:spcPct val="100000"/>
              </a:lnSpc>
              <a:spcBef>
                <a:spcPts val="0"/>
              </a:spcBef>
              <a:spcAft>
                <a:spcPts val="0"/>
              </a:spcAft>
              <a:buSzPts val="1400"/>
              <a:buFont typeface="Arial"/>
              <a:buChar char="•"/>
            </a:pPr>
            <a:r>
              <a:rPr lang="ar-SA" b="0" i="0" dirty="0">
                <a:solidFill>
                  <a:srgbClr val="000000"/>
                </a:solidFill>
                <a:latin typeface="Arial"/>
                <a:ea typeface="Arial"/>
                <a:cs typeface="Arial"/>
                <a:sym typeface="Arial"/>
              </a:rPr>
              <a:t>يؤدي استخدام </a:t>
            </a:r>
            <a:r>
              <a:rPr lang="en-US" b="0" i="0" dirty="0">
                <a:solidFill>
                  <a:srgbClr val="000000"/>
                </a:solidFill>
                <a:latin typeface="Arial"/>
                <a:ea typeface="Arial"/>
                <a:cs typeface="Arial"/>
                <a:sym typeface="Arial"/>
              </a:rPr>
              <a:t>NOT </a:t>
            </a:r>
            <a:r>
              <a:rPr lang="ar-SA" b="0" i="0" dirty="0">
                <a:solidFill>
                  <a:srgbClr val="000000"/>
                </a:solidFill>
                <a:latin typeface="Arial"/>
                <a:ea typeface="Arial"/>
                <a:cs typeface="Arial"/>
                <a:sym typeface="Arial"/>
              </a:rPr>
              <a:t>إلى تضييق البحث عن طريق استبعاد مصطلحات بحث معينة</a:t>
            </a:r>
            <a:endParaRPr lang="en-US" b="0" i="0" dirty="0">
              <a:solidFill>
                <a:srgbClr val="000000"/>
              </a:solidFill>
              <a:latin typeface="Arial"/>
              <a:ea typeface="Arial"/>
              <a:cs typeface="Arial"/>
              <a:sym typeface="Arial"/>
            </a:endParaRPr>
          </a:p>
          <a:p>
            <a:pPr marL="457200" lvl="0" indent="-228600" algn="r" rtl="1">
              <a:lnSpc>
                <a:spcPct val="100000"/>
              </a:lnSpc>
              <a:spcBef>
                <a:spcPts val="0"/>
              </a:spcBef>
              <a:spcAft>
                <a:spcPts val="0"/>
              </a:spcAft>
              <a:buSzPts val="1400"/>
              <a:buFont typeface="Arial"/>
              <a:buChar char="•"/>
            </a:pPr>
            <a:r>
              <a:rPr lang="ar-SA" b="0" i="0" dirty="0">
                <a:solidFill>
                  <a:srgbClr val="000000"/>
                </a:solidFill>
                <a:latin typeface="Arial"/>
                <a:ea typeface="Arial"/>
                <a:cs typeface="Arial"/>
                <a:sym typeface="Arial"/>
              </a:rPr>
              <a:t>لا تتطلب معظم عمليات البحث استخدام عامل التشغيل </a:t>
            </a:r>
            <a:r>
              <a:rPr lang="en-US" b="0" i="0" dirty="0">
                <a:solidFill>
                  <a:srgbClr val="000000"/>
                </a:solidFill>
                <a:latin typeface="Arial"/>
                <a:ea typeface="Arial"/>
                <a:cs typeface="Arial"/>
                <a:sym typeface="Arial"/>
              </a:rPr>
              <a:t>NOT</a:t>
            </a:r>
          </a:p>
          <a:p>
            <a:pPr marL="457200" lvl="0" indent="-228600" algn="r" rtl="1">
              <a:lnSpc>
                <a:spcPct val="100000"/>
              </a:lnSpc>
              <a:spcBef>
                <a:spcPts val="0"/>
              </a:spcBef>
              <a:spcAft>
                <a:spcPts val="0"/>
              </a:spcAft>
              <a:buSzPts val="1400"/>
              <a:buFont typeface="Arial"/>
              <a:buChar char="•"/>
            </a:pPr>
            <a:r>
              <a:rPr lang="ar-SA" b="0" i="0" dirty="0">
                <a:solidFill>
                  <a:srgbClr val="000000"/>
                </a:solidFill>
                <a:latin typeface="Arial"/>
                <a:ea typeface="Arial"/>
                <a:cs typeface="Arial"/>
                <a:sym typeface="Arial"/>
              </a:rPr>
              <a:t>مثال: سوف يسترد ضعاف السمع "ليس أصم" جميع النتائج التي تتضمن الكلمات ضعاف السمع، ولكن لا تحتوي على كلمة أصم.</a:t>
            </a:r>
            <a:endParaRPr dirty="0"/>
          </a:p>
        </p:txBody>
      </p:sp>
      <p:sp>
        <p:nvSpPr>
          <p:cNvPr id="186" name="Google Shape;1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200"/>
              <a:buFont typeface="Arial"/>
              <a:buChar char="•"/>
            </a:pPr>
            <a:r>
              <a:rPr lang="ar-SA" dirty="0"/>
              <a:t>“……” أو (…….) يضيق نطاق البحث بالبحث عن عبارة أو جملة محددة. إنه مفيد بشكل خاص عند البحث عن عنوان أو اقتباس. يسمح باستخدام الأقواس (...) أو علامات الاقتباس "..." لربط الكلمات معًا.</a:t>
            </a:r>
          </a:p>
          <a:p>
            <a:pPr marL="171450" lvl="0" indent="-171450" algn="r" rtl="1">
              <a:lnSpc>
                <a:spcPct val="100000"/>
              </a:lnSpc>
              <a:spcBef>
                <a:spcPts val="0"/>
              </a:spcBef>
              <a:spcAft>
                <a:spcPts val="0"/>
              </a:spcAft>
              <a:buSzPts val="1200"/>
              <a:buFont typeface="Arial"/>
              <a:buChar char="•"/>
            </a:pPr>
            <a:r>
              <a:rPr lang="ar-SA" dirty="0"/>
              <a:t>* أو $ يسمح لك بالبحث عن أشكال مختلفة من الهجاء مع الرمز الذي يمثل حرفًا واحدًا أو أكثر في الكلمة.</a:t>
            </a:r>
            <a:endParaRPr dirty="0"/>
          </a:p>
          <a:p>
            <a:pPr marL="0" lvl="0" indent="0" algn="l" rtl="0">
              <a:lnSpc>
                <a:spcPct val="100000"/>
              </a:lnSpc>
              <a:spcBef>
                <a:spcPts val="0"/>
              </a:spcBef>
              <a:spcAft>
                <a:spcPts val="0"/>
              </a:spcAft>
              <a:buSzPts val="1200"/>
              <a:buFont typeface="Arial"/>
              <a:buNone/>
            </a:pPr>
            <a:endParaRPr dirty="0"/>
          </a:p>
        </p:txBody>
      </p:sp>
      <p:sp>
        <p:nvSpPr>
          <p:cNvPr id="195" name="Google Shape;1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en-US" dirty="0">
                <a:solidFill>
                  <a:srgbClr val="00B050"/>
                </a:solidFill>
              </a:rPr>
              <a:t> </a:t>
            </a:r>
            <a:r>
              <a:rPr lang="ar-SA" dirty="0">
                <a:solidFill>
                  <a:srgbClr val="00B050"/>
                </a:solidFill>
              </a:rPr>
              <a:t>يتيح لك تحديد البحث تضييق نطاق تركيز البحث بحيث تكون المعلومات المسترجعة من قواعد البيانات التي تبحث عنها محدودة وفقًا للحقول التي حددتها</a:t>
            </a:r>
            <a:r>
              <a:rPr lang="en-US" dirty="0">
                <a:solidFill>
                  <a:srgbClr val="00B050"/>
                </a:solidFill>
              </a:rPr>
              <a:t>.</a:t>
            </a:r>
            <a:endParaRPr dirty="0">
              <a:solidFill>
                <a:srgbClr val="00B050"/>
              </a:solidFill>
            </a:endParaRPr>
          </a:p>
          <a:p>
            <a:pPr marL="171450" lvl="0" indent="-171450" algn="r" rtl="1">
              <a:lnSpc>
                <a:spcPct val="100000"/>
              </a:lnSpc>
              <a:spcBef>
                <a:spcPts val="0"/>
              </a:spcBef>
              <a:spcAft>
                <a:spcPts val="0"/>
              </a:spcAft>
              <a:buSzPts val="1400"/>
              <a:buFont typeface="Arial"/>
              <a:buChar char="•"/>
            </a:pPr>
            <a:r>
              <a:rPr lang="ar-SA" dirty="0">
                <a:solidFill>
                  <a:srgbClr val="00B050"/>
                </a:solidFill>
              </a:rPr>
              <a:t>يوفر البحث الأساسي إمكانيات أقل لتقييد البحث ؛ يوفر البحث المتقدم المزيد. في قواعد البيانات ، يمكنك تحديد البحث وفقًا للعديد من الميزات المحددة</a:t>
            </a:r>
            <a:r>
              <a:rPr lang="en-US" dirty="0">
                <a:solidFill>
                  <a:srgbClr val="00B050"/>
                </a:solidFill>
              </a:rPr>
              <a:t>.</a:t>
            </a:r>
            <a:endParaRPr dirty="0">
              <a:solidFill>
                <a:srgbClr val="00B050"/>
              </a:solidFill>
            </a:endParaRPr>
          </a:p>
        </p:txBody>
      </p:sp>
      <p:sp>
        <p:nvSpPr>
          <p:cNvPr id="203" name="Google Shape;20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sz="1200" b="0" i="0" u="none" strike="noStrike" cap="none" dirty="0">
                <a:solidFill>
                  <a:schemeClr val="dk1"/>
                </a:solidFill>
                <a:latin typeface="Calibri"/>
                <a:ea typeface="Calibri"/>
                <a:cs typeface="Calibri"/>
                <a:sym typeface="Calibri"/>
              </a:rPr>
              <a:t>في هذا الدرس ، سيكتشف المتعلمون كيفية تحديد مصادر المعلومات ذات الصلة ، وتحديد أنواع مصادر المعلومات وتقييم مصادر المعلومات</a:t>
            </a:r>
          </a:p>
          <a:p>
            <a:pPr marL="171450" lvl="0" indent="-171450" algn="r" rtl="1">
              <a:lnSpc>
                <a:spcPct val="100000"/>
              </a:lnSpc>
              <a:spcBef>
                <a:spcPts val="0"/>
              </a:spcBef>
              <a:spcAft>
                <a:spcPts val="0"/>
              </a:spcAft>
              <a:buSzPts val="1400"/>
              <a:buFont typeface="Arial"/>
              <a:buChar char="•"/>
            </a:pPr>
            <a:r>
              <a:rPr lang="ar-SA" sz="1200" b="0" i="0" u="none" strike="noStrike" cap="none" dirty="0">
                <a:solidFill>
                  <a:schemeClr val="dk1"/>
                </a:solidFill>
                <a:latin typeface="Calibri"/>
                <a:ea typeface="Calibri"/>
                <a:cs typeface="Calibri"/>
                <a:sym typeface="Calibri"/>
              </a:rPr>
              <a:t>سيساعد ذلك في ضمان تحديد احتياجاتهم من المعلومات وتحديد موقعها بكفاءة وتقييم مصادر المعلومات واستخدامها على أكمل وجه من أجل تعزيز أبحاثهم كمستخدم وباحث.</a:t>
            </a: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100"/>
              <a:buFont typeface="Arial"/>
              <a:buNone/>
            </a:pPr>
            <a:r>
              <a:rPr lang="ar-SA" dirty="0"/>
              <a:t>تتعدد أسباب إجراء البحث في الأدب على سبيل المثال</a:t>
            </a:r>
            <a:r>
              <a:rPr lang="en-US" dirty="0"/>
              <a:t>. </a:t>
            </a:r>
          </a:p>
          <a:p>
            <a:pPr marL="685800" lvl="1" indent="-228600" algn="r" rtl="1">
              <a:lnSpc>
                <a:spcPct val="100000"/>
              </a:lnSpc>
              <a:spcBef>
                <a:spcPts val="0"/>
              </a:spcBef>
              <a:spcAft>
                <a:spcPts val="0"/>
              </a:spcAft>
              <a:buSzPts val="1100"/>
              <a:buFont typeface="Arial"/>
              <a:buAutoNum type="alphaLcPeriod"/>
            </a:pPr>
            <a:r>
              <a:rPr lang="ar-SA" dirty="0"/>
              <a:t>رسم المعلومات لوضع مبادئ توجيهية قائمة على الأدلة ،</a:t>
            </a:r>
            <a:endParaRPr lang="en-US" dirty="0"/>
          </a:p>
          <a:p>
            <a:pPr marL="685800" lvl="1" indent="-228600" algn="r" rtl="1">
              <a:lnSpc>
                <a:spcPct val="100000"/>
              </a:lnSpc>
              <a:spcBef>
                <a:spcPts val="0"/>
              </a:spcBef>
              <a:spcAft>
                <a:spcPts val="0"/>
              </a:spcAft>
              <a:buSzPts val="1100"/>
              <a:buFont typeface="Arial"/>
              <a:buAutoNum type="alphaLcPeriod"/>
            </a:pPr>
            <a:r>
              <a:rPr lang="ar-SA" dirty="0"/>
              <a:t>خطوة في طريقة البحث</a:t>
            </a:r>
            <a:endParaRPr lang="en-US" dirty="0"/>
          </a:p>
          <a:p>
            <a:pPr marL="685800" lvl="1" indent="-228600" algn="r" rtl="1">
              <a:lnSpc>
                <a:spcPct val="100000"/>
              </a:lnSpc>
              <a:spcBef>
                <a:spcPts val="0"/>
              </a:spcBef>
              <a:spcAft>
                <a:spcPts val="0"/>
              </a:spcAft>
              <a:buSzPts val="1100"/>
              <a:buFont typeface="Arial"/>
              <a:buAutoNum type="alphaLcPeriod"/>
            </a:pPr>
            <a:r>
              <a:rPr lang="ar-SA" dirty="0"/>
              <a:t>كجزء من التقييم الأكاديمي.</a:t>
            </a:r>
            <a:endParaRPr lang="en-US" dirty="0"/>
          </a:p>
          <a:p>
            <a:pPr marL="457200" lvl="1" indent="0" algn="r" rtl="1">
              <a:lnSpc>
                <a:spcPct val="100000"/>
              </a:lnSpc>
              <a:spcBef>
                <a:spcPts val="0"/>
              </a:spcBef>
              <a:spcAft>
                <a:spcPts val="0"/>
              </a:spcAft>
              <a:buSzPts val="1100"/>
              <a:buFont typeface="Arial"/>
              <a:buNone/>
            </a:pPr>
            <a:endParaRPr lang="en-US" dirty="0"/>
          </a:p>
          <a:p>
            <a:pPr marL="171450" lvl="0" indent="-171450" algn="r" rtl="1">
              <a:lnSpc>
                <a:spcPct val="100000"/>
              </a:lnSpc>
              <a:spcBef>
                <a:spcPts val="0"/>
              </a:spcBef>
              <a:spcAft>
                <a:spcPts val="0"/>
              </a:spcAft>
              <a:buSzPts val="1100"/>
              <a:buFont typeface="Arial"/>
              <a:buChar char="•"/>
            </a:pPr>
            <a:r>
              <a:rPr lang="ar-SA" dirty="0"/>
              <a:t>ومع ذلك ، فإن الغرض الرئيسي من البحث الشامل في الإنتاج هو صياغة سؤال بحث من خلال تقييم الأدبيات المتاحة مع التركيز على الثغرات التي لا تزال قابلة لمزيد من البحث.</a:t>
            </a:r>
            <a:endParaRPr lang="en-US" dirty="0"/>
          </a:p>
          <a:p>
            <a:pPr marL="171450" lvl="0" indent="-171450" algn="r" rtl="1">
              <a:lnSpc>
                <a:spcPct val="100000"/>
              </a:lnSpc>
              <a:spcBef>
                <a:spcPts val="0"/>
              </a:spcBef>
              <a:spcAft>
                <a:spcPts val="0"/>
              </a:spcAft>
              <a:buSzPts val="1100"/>
              <a:buFont typeface="Arial"/>
              <a:buChar char="•"/>
            </a:pPr>
            <a:r>
              <a:rPr lang="ar-SA" dirty="0"/>
              <a:t>يبدأ الأشخاص عادةً ببحث أساسي ، متبوعًا ببحث أكثر تقدمًا أو منهجيًا. بمجرد العثور على المقالات وثيقة الصلة بالموضوع ، يمكن استخدامها للعثور على مقالات أخرى ذات صلة باتباع سلسلة رسائل ، أو كطريقة لتحسين البحث المنهجي الخاص بك.</a:t>
            </a:r>
            <a:endParaRPr lang="en-US" dirty="0"/>
          </a:p>
          <a:p>
            <a:pPr marL="171450" lvl="0" indent="-101600" algn="l" rtl="0">
              <a:lnSpc>
                <a:spcPct val="100000"/>
              </a:lnSpc>
              <a:spcBef>
                <a:spcPts val="0"/>
              </a:spcBef>
              <a:spcAft>
                <a:spcPts val="0"/>
              </a:spcAft>
              <a:buSzPts val="1100"/>
              <a:buFont typeface="Arial"/>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dirty="0"/>
              <a:t>في حالة توفر مرجع أو جزء من </a:t>
            </a:r>
            <a:r>
              <a:rPr lang="ar-SA" dirty="0" err="1"/>
              <a:t>التسجيلة</a:t>
            </a:r>
            <a:r>
              <a:rPr lang="ar-SA" dirty="0"/>
              <a:t> الببليوجرافية مثل العنوان أو اسم المجلة ، يمكنك ببساطة كتابة هذه المعلومات في أحد محركات البحث للحصول على المعلومات الببليوجرافية الكاملة. قد يكون هذا هو الحال أيضًا عندما تعرف ما الذي تبحث عنه. في هذه الحالة ، ما عليك سوى كتابة المرجع على جوجل أو الباحث العلمي من جوجل أو فهرس مكتبة الجامعة للحصول على النص الكامل للمنشور.</a:t>
            </a:r>
            <a:endParaRPr dirty="0"/>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sz="1200" b="0" i="0" u="none" strike="noStrike" cap="none" dirty="0">
                <a:solidFill>
                  <a:schemeClr val="dk1"/>
                </a:solidFill>
                <a:latin typeface="Calibri"/>
                <a:ea typeface="Calibri"/>
                <a:cs typeface="Calibri"/>
                <a:sym typeface="Calibri"/>
              </a:rPr>
              <a:t>سوف تحتاج إلى الحصول على نظرة عامة كاملة لجميع مصادر المعلومات المتاحة حول هذا الموضوع</a:t>
            </a:r>
            <a:r>
              <a:rPr lang="en-US" sz="1200" b="0" i="0" u="none" strike="noStrike" cap="none" dirty="0">
                <a:solidFill>
                  <a:schemeClr val="dk1"/>
                </a:solidFill>
                <a:latin typeface="Calibri"/>
                <a:ea typeface="Calibri"/>
                <a:cs typeface="Calibri"/>
                <a:sym typeface="Calibri"/>
              </a:rPr>
              <a:t>.</a:t>
            </a:r>
            <a:endParaRPr lang="en-US" dirty="0"/>
          </a:p>
          <a:p>
            <a:pPr marL="171450" lvl="0" indent="-171450" algn="r" rtl="1">
              <a:lnSpc>
                <a:spcPct val="100000"/>
              </a:lnSpc>
              <a:spcBef>
                <a:spcPts val="0"/>
              </a:spcBef>
              <a:spcAft>
                <a:spcPts val="0"/>
              </a:spcAft>
              <a:buSzPts val="1400"/>
              <a:buFont typeface="Arial"/>
              <a:buChar char="•"/>
            </a:pPr>
            <a:r>
              <a:rPr lang="ar-SA" dirty="0"/>
              <a:t>يجب أن تكون المفاهيم الأساسية للبحث عنها هي الفكرة العامة أو الموضوع الرئيسي وشروط البحث هي الكلمات لوصف هذه المفاهيم والموضوعات.</a:t>
            </a:r>
            <a:endParaRPr lang="en-US" dirty="0"/>
          </a:p>
        </p:txBody>
      </p:sp>
      <p:sp>
        <p:nvSpPr>
          <p:cNvPr id="108" name="Google Shape;108;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r" rtl="1">
              <a:lnSpc>
                <a:spcPct val="100000"/>
              </a:lnSpc>
              <a:spcBef>
                <a:spcPts val="0"/>
              </a:spcBef>
              <a:spcAft>
                <a:spcPts val="0"/>
              </a:spcAft>
              <a:buSzPts val="1400"/>
              <a:buFont typeface="Arial"/>
              <a:buAutoNum type="arabicPeriod"/>
            </a:pPr>
            <a:r>
              <a:rPr lang="ar-SA" dirty="0"/>
              <a:t>يساعد جمع المعلومات الأساسية في الحصول على نظرة عامة حول الموضوع ، لتوجيه نفسك إلى أهم القضايا والخلافات ، لاكتساب فهم لكيفية ارتباط مجال الموضوع بالموضوعات الأخرى ولتعريف نفسك بالمفردات أو المصطلحات المتعلقة بالموضوع.</a:t>
            </a:r>
            <a:endParaRPr dirty="0"/>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R4LPartnership" TargetMode="External"/><Relationship Id="rId3" Type="http://schemas.openxmlformats.org/officeDocument/2006/relationships/image" Target="../media/image5.png"/><Relationship Id="rId7" Type="http://schemas.openxmlformats.org/officeDocument/2006/relationships/hyperlink" Target="http://www.research4life.org/" TargetMode="External"/><Relationship Id="rId12"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hyperlink" Target="https://dgroups.org/fao/research4life" TargetMode="External"/><Relationship Id="rId4" Type="http://schemas.openxmlformats.org/officeDocument/2006/relationships/image" Target="../media/image6.png"/><Relationship Id="rId9" Type="http://schemas.openxmlformats.org/officeDocument/2006/relationships/hyperlink" Target="https://www.facebook.com/R4Lpartnership/"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3139591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t="24647" b="669"/>
          <a:stretch/>
        </p:blipFill>
        <p:spPr>
          <a:xfrm>
            <a:off x="0" y="0"/>
            <a:ext cx="12192000" cy="3595456"/>
          </a:xfrm>
          <a:prstGeom prst="rect">
            <a:avLst/>
          </a:prstGeom>
          <a:noFill/>
          <a:ln>
            <a:noFill/>
          </a:ln>
        </p:spPr>
      </p:pic>
      <p:grpSp>
        <p:nvGrpSpPr>
          <p:cNvPr id="27" name="Google Shape;27;p11"/>
          <p:cNvGrpSpPr/>
          <p:nvPr/>
        </p:nvGrpSpPr>
        <p:grpSpPr>
          <a:xfrm>
            <a:off x="865917" y="5659640"/>
            <a:ext cx="210465" cy="829373"/>
            <a:chOff x="995850" y="5698383"/>
            <a:chExt cx="230165" cy="907002"/>
          </a:xfrm>
        </p:grpSpPr>
        <p:grpSp>
          <p:nvGrpSpPr>
            <p:cNvPr id="28" name="Google Shape;28;p11"/>
            <p:cNvGrpSpPr/>
            <p:nvPr/>
          </p:nvGrpSpPr>
          <p:grpSpPr>
            <a:xfrm>
              <a:off x="995850" y="5698383"/>
              <a:ext cx="230165" cy="679950"/>
              <a:chOff x="995850" y="5698383"/>
              <a:chExt cx="230165" cy="679950"/>
            </a:xfrm>
          </p:grpSpPr>
          <p:pic>
            <p:nvPicPr>
              <p:cNvPr id="29" name="Google Shape;29;p11"/>
              <p:cNvPicPr preferRelativeResize="0"/>
              <p:nvPr/>
            </p:nvPicPr>
            <p:blipFill rotWithShape="1">
              <a:blip r:embed="rId3">
                <a:alphaModFix/>
              </a:blip>
              <a:srcRect/>
              <a:stretch/>
            </p:blipFill>
            <p:spPr>
              <a:xfrm>
                <a:off x="997415" y="5948349"/>
                <a:ext cx="216000" cy="216000"/>
              </a:xfrm>
              <a:prstGeom prst="rect">
                <a:avLst/>
              </a:prstGeom>
              <a:noFill/>
              <a:ln>
                <a:noFill/>
              </a:ln>
            </p:spPr>
          </p:pic>
          <p:pic>
            <p:nvPicPr>
              <p:cNvPr id="30" name="Google Shape;30;p11"/>
              <p:cNvPicPr preferRelativeResize="0"/>
              <p:nvPr/>
            </p:nvPicPr>
            <p:blipFill rotWithShape="1">
              <a:blip r:embed="rId4">
                <a:alphaModFix/>
              </a:blip>
              <a:srcRect/>
              <a:stretch/>
            </p:blipFill>
            <p:spPr>
              <a:xfrm>
                <a:off x="995850" y="6162333"/>
                <a:ext cx="216000" cy="216000"/>
              </a:xfrm>
              <a:prstGeom prst="rect">
                <a:avLst/>
              </a:prstGeom>
              <a:noFill/>
              <a:ln>
                <a:noFill/>
              </a:ln>
            </p:spPr>
          </p:pic>
          <p:pic>
            <p:nvPicPr>
              <p:cNvPr id="31" name="Google Shape;31;p11"/>
              <p:cNvPicPr preferRelativeResize="0"/>
              <p:nvPr/>
            </p:nvPicPr>
            <p:blipFill rotWithShape="1">
              <a:blip r:embed="rId5">
                <a:alphaModFix/>
              </a:blip>
              <a:srcRect/>
              <a:stretch/>
            </p:blipFill>
            <p:spPr>
              <a:xfrm>
                <a:off x="997415" y="5698383"/>
                <a:ext cx="228600" cy="228600"/>
              </a:xfrm>
              <a:prstGeom prst="rect">
                <a:avLst/>
              </a:prstGeom>
              <a:noFill/>
              <a:ln>
                <a:noFill/>
              </a:ln>
            </p:spPr>
          </p:pic>
        </p:grpSp>
        <p:pic>
          <p:nvPicPr>
            <p:cNvPr id="32" name="Google Shape;32;p11"/>
            <p:cNvPicPr preferRelativeResize="0"/>
            <p:nvPr/>
          </p:nvPicPr>
          <p:blipFill rotWithShape="1">
            <a:blip r:embed="rId6">
              <a:alphaModFix/>
            </a:blip>
            <a:srcRect/>
            <a:stretch/>
          </p:blipFill>
          <p:spPr>
            <a:xfrm>
              <a:off x="998583" y="6389385"/>
              <a:ext cx="216000" cy="216000"/>
            </a:xfrm>
            <a:prstGeom prst="rect">
              <a:avLst/>
            </a:prstGeom>
            <a:noFill/>
            <a:ln>
              <a:noFill/>
            </a:ln>
          </p:spPr>
        </p:pic>
      </p:grpSp>
      <p:sp>
        <p:nvSpPr>
          <p:cNvPr id="33" name="Google Shape;33;p11"/>
          <p:cNvSpPr txBox="1"/>
          <p:nvPr/>
        </p:nvSpPr>
        <p:spPr>
          <a:xfrm>
            <a:off x="1096260" y="5597274"/>
            <a:ext cx="218365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www.research4life.org</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R4L_partnership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Research4Life</a:t>
            </a:r>
            <a:endParaRPr sz="1400" b="0" i="0" u="none" strike="noStrike" cap="none">
              <a:solidFill>
                <a:schemeClr val="dk2"/>
              </a:solidFill>
              <a:latin typeface="Open Sans"/>
              <a:ea typeface="Open Sans"/>
              <a:cs typeface="Open Sans"/>
              <a:sym typeface="Open Sans"/>
            </a:endParaRPr>
          </a:p>
        </p:txBody>
      </p:sp>
      <p:pic>
        <p:nvPicPr>
          <p:cNvPr id="34" name="Google Shape;34;p11"/>
          <p:cNvPicPr preferRelativeResize="0"/>
          <p:nvPr/>
        </p:nvPicPr>
        <p:blipFill rotWithShape="1">
          <a:blip r:embed="rId11">
            <a:alphaModFix/>
          </a:blip>
          <a:srcRect/>
          <a:stretch/>
        </p:blipFill>
        <p:spPr>
          <a:xfrm>
            <a:off x="920585" y="4609287"/>
            <a:ext cx="2268566" cy="75619"/>
          </a:xfrm>
          <a:prstGeom prst="rect">
            <a:avLst/>
          </a:prstGeom>
          <a:noFill/>
          <a:ln>
            <a:noFill/>
          </a:ln>
        </p:spPr>
      </p:pic>
      <p:pic>
        <p:nvPicPr>
          <p:cNvPr id="35" name="Google Shape;35;p11"/>
          <p:cNvPicPr preferRelativeResize="0"/>
          <p:nvPr/>
        </p:nvPicPr>
        <p:blipFill rotWithShape="1">
          <a:blip r:embed="rId12">
            <a:alphaModFix/>
          </a:blip>
          <a:srcRect/>
          <a:stretch/>
        </p:blipFill>
        <p:spPr>
          <a:xfrm>
            <a:off x="10127062" y="6012950"/>
            <a:ext cx="1804486" cy="568413"/>
          </a:xfrm>
          <a:prstGeom prst="rect">
            <a:avLst/>
          </a:prstGeom>
          <a:noFill/>
          <a:ln>
            <a:noFill/>
          </a:ln>
        </p:spPr>
      </p:pic>
      <p:sp>
        <p:nvSpPr>
          <p:cNvPr id="36" name="Google Shape;36;p11"/>
          <p:cNvSpPr txBox="1">
            <a:spLocks noGrp="1"/>
          </p:cNvSpPr>
          <p:nvPr>
            <p:ph type="title"/>
          </p:nvPr>
        </p:nvSpPr>
        <p:spPr>
          <a:xfrm>
            <a:off x="807984" y="3791125"/>
            <a:ext cx="10515600" cy="84200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11"/>
          <p:cNvSpPr txBox="1">
            <a:spLocks noGrp="1"/>
          </p:cNvSpPr>
          <p:nvPr>
            <p:ph type="body" idx="1"/>
          </p:nvPr>
        </p:nvSpPr>
        <p:spPr>
          <a:xfrm>
            <a:off x="807984" y="4873190"/>
            <a:ext cx="10515600" cy="63517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98989"/>
              </a:buClr>
              <a:buSzPts val="2000"/>
              <a:buFont typeface="Arial"/>
              <a:buNone/>
              <a:defRPr sz="2000" b="0" i="0" u="none" strike="noStrike" cap="none">
                <a:solidFill>
                  <a:srgbClr val="89898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718859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el en object">
  <p:cSld name="3_Titel en object">
    <p:spTree>
      <p:nvGrpSpPr>
        <p:cNvPr id="1" name="Shape 38"/>
        <p:cNvGrpSpPr/>
        <p:nvPr/>
      </p:nvGrpSpPr>
      <p:grpSpPr>
        <a:xfrm>
          <a:off x="0" y="0"/>
          <a:ext cx="0" cy="0"/>
          <a:chOff x="0" y="0"/>
          <a:chExt cx="0" cy="0"/>
        </a:xfrm>
      </p:grpSpPr>
      <p:sp>
        <p:nvSpPr>
          <p:cNvPr id="39" name="Google Shape;39;p12"/>
          <p:cNvSpPr txBox="1">
            <a:spLocks noGrp="1"/>
          </p:cNvSpPr>
          <p:nvPr>
            <p:ph type="body" idx="1"/>
          </p:nvPr>
        </p:nvSpPr>
        <p:spPr>
          <a:xfrm>
            <a:off x="838200" y="1554480"/>
            <a:ext cx="671068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12"/>
          <p:cNvSpPr txBox="1">
            <a:spLocks noGrp="1"/>
          </p:cNvSpPr>
          <p:nvPr>
            <p:ph type="body" idx="2"/>
          </p:nvPr>
        </p:nvSpPr>
        <p:spPr>
          <a:xfrm>
            <a:off x="7548880" y="1554480"/>
            <a:ext cx="380492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1" name="Google Shape;41;p12"/>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 name="Google Shape;42;p12"/>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10937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5">
            <a:alphaModFix/>
          </a:blip>
          <a:srcRect/>
          <a:stretch/>
        </p:blipFill>
        <p:spPr>
          <a:xfrm>
            <a:off x="10127062" y="6012950"/>
            <a:ext cx="1804486" cy="568413"/>
          </a:xfrm>
          <a:prstGeom prst="rect">
            <a:avLst/>
          </a:prstGeom>
          <a:noFill/>
          <a:ln>
            <a:noFill/>
          </a:ln>
        </p:spPr>
      </p:pic>
    </p:spTree>
    <p:extLst>
      <p:ext uri="{BB962C8B-B14F-4D97-AF65-F5344CB8AC3E}">
        <p14:creationId xmlns:p14="http://schemas.microsoft.com/office/powerpoint/2010/main" val="155544357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AhmedElfaitury/literature-search-techniqu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wur.nl/en/Library/Students/e-learning-modules.htm" TargetMode="External"/><Relationship Id="rId3" Type="http://schemas.openxmlformats.org/officeDocument/2006/relationships/hyperlink" Target="https://doi.org/10.1186/s12874-018-0545-3" TargetMode="External"/><Relationship Id="rId7" Type="http://schemas.openxmlformats.org/officeDocument/2006/relationships/hyperlink" Target="https://www.wur.nl/en/Library/Students/Searching-for-literature.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library.leeds.ac.uk/info/1404/literature_searching/14/literature_searching_explained/5" TargetMode="External"/><Relationship Id="rId5" Type="http://schemas.openxmlformats.org/officeDocument/2006/relationships/hyperlink" Target="https://libguides.bodleian.ox.ac.uk/systematic-reviews/home" TargetMode="External"/><Relationship Id="rId10" Type="http://schemas.openxmlformats.org/officeDocument/2006/relationships/hyperlink" Target="http://www.who.int/hinari/training/Basic_Course/en/" TargetMode="External"/><Relationship Id="rId4" Type="http://schemas.openxmlformats.org/officeDocument/2006/relationships/hyperlink" Target="https://isulibrary.isunet.edu/index.php?lvl=cmspage&amp;pageid=4&amp;id_article=955" TargetMode="External"/><Relationship Id="rId9" Type="http://schemas.openxmlformats.org/officeDocument/2006/relationships/hyperlink" Target="https://library.wur.nl/infoboard/module_2/page14872.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un.org/sustainabledevelopment/globalpartnerships/" TargetMode="External"/><Relationship Id="rId7"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23.png"/><Relationship Id="rId4" Type="http://schemas.openxmlformats.org/officeDocument/2006/relationships/hyperlink" Target="https://www.un.org/sustainabledevelopment/inequality/"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ar-EG" sz="3330" dirty="0">
                <a:solidFill>
                  <a:srgbClr val="002060"/>
                </a:solidFill>
                <a:latin typeface="Open Sans"/>
                <a:ea typeface="Open Sans"/>
                <a:cs typeface="Open Sans"/>
                <a:sym typeface="Open Sans"/>
              </a:rPr>
              <a:t>استخدام مصادر المعلومات</a:t>
            </a:r>
            <a:endParaRPr sz="3330" dirty="0">
              <a:solidFill>
                <a:srgbClr val="00206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ar-EG" sz="3563" b="1" dirty="0">
                <a:solidFill>
                  <a:srgbClr val="002060"/>
                </a:solidFill>
                <a:latin typeface="Open Sans"/>
                <a:ea typeface="Open Sans"/>
                <a:cs typeface="Open Sans"/>
                <a:sym typeface="Open Sans"/>
              </a:rPr>
              <a:t>اك</a:t>
            </a:r>
            <a:r>
              <a:rPr lang="ar-SA" sz="3563" b="1" dirty="0">
                <a:solidFill>
                  <a:srgbClr val="002060"/>
                </a:solidFill>
                <a:latin typeface="Open Sans"/>
                <a:ea typeface="Open Sans"/>
                <a:cs typeface="Open Sans"/>
                <a:sym typeface="Open Sans"/>
              </a:rPr>
              <a:t>ت</a:t>
            </a:r>
            <a:r>
              <a:rPr lang="ar-EG" sz="3563" b="1" dirty="0">
                <a:solidFill>
                  <a:srgbClr val="002060"/>
                </a:solidFill>
                <a:latin typeface="Open Sans"/>
                <a:ea typeface="Open Sans"/>
                <a:cs typeface="Open Sans"/>
                <a:sym typeface="Open Sans"/>
              </a:rPr>
              <a:t>شاف وإعادة استخدام ال</a:t>
            </a:r>
            <a:r>
              <a:rPr lang="ar-SA" sz="3563" b="1" dirty="0">
                <a:solidFill>
                  <a:srgbClr val="002060"/>
                </a:solidFill>
                <a:latin typeface="Open Sans"/>
                <a:ea typeface="Open Sans"/>
                <a:cs typeface="Open Sans"/>
                <a:sym typeface="Open Sans"/>
              </a:rPr>
              <a:t>إنتاج الفكري</a:t>
            </a:r>
            <a:r>
              <a:rPr lang="ar-EG" sz="3563" b="1" dirty="0">
                <a:solidFill>
                  <a:srgbClr val="002060"/>
                </a:solidFill>
                <a:latin typeface="Open Sans"/>
                <a:ea typeface="Open Sans"/>
                <a:cs typeface="Open Sans"/>
                <a:sym typeface="Open Sans"/>
              </a:rPr>
              <a:t> العلمي</a:t>
            </a:r>
            <a:endParaRPr sz="3888" b="1" dirty="0">
              <a:solidFill>
                <a:srgbClr val="002060"/>
              </a:solidFill>
              <a:latin typeface="Open Sans"/>
              <a:ea typeface="Open Sans"/>
              <a:cs typeface="Open Sans"/>
              <a:sym typeface="Open Sans"/>
            </a:endParaRPr>
          </a:p>
        </p:txBody>
      </p:sp>
      <p:sp>
        <p:nvSpPr>
          <p:cNvPr id="71" name="Google Shape;71;p38"/>
          <p:cNvSpPr txBox="1"/>
          <p:nvPr/>
        </p:nvSpPr>
        <p:spPr>
          <a:xfrm>
            <a:off x="-2" y="5606084"/>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للخمس مجموعات الآتية :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829bd93e03_0_0"/>
          <p:cNvSpPr txBox="1">
            <a:spLocks noGrp="1"/>
          </p:cNvSpPr>
          <p:nvPr>
            <p:ph type="title"/>
          </p:nvPr>
        </p:nvSpPr>
        <p:spPr>
          <a:xfrm>
            <a:off x="0" y="378812"/>
            <a:ext cx="8010144"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ar-EG" sz="3330" dirty="0">
                <a:solidFill>
                  <a:schemeClr val="bg2"/>
                </a:solidFill>
                <a:latin typeface="Open Sans"/>
                <a:ea typeface="Open Sans"/>
                <a:cs typeface="Open Sans"/>
                <a:sym typeface="Open Sans"/>
              </a:rPr>
              <a:t>تطوير استراتيجية البحث: نظرة عامة على العملية</a:t>
            </a:r>
            <a:endParaRPr dirty="0">
              <a:solidFill>
                <a:schemeClr val="bg2"/>
              </a:solidFill>
              <a:latin typeface="Open Sans"/>
              <a:ea typeface="Open Sans"/>
              <a:cs typeface="Open Sans"/>
              <a:sym typeface="Open Sans"/>
            </a:endParaRPr>
          </a:p>
        </p:txBody>
      </p:sp>
      <p:sp>
        <p:nvSpPr>
          <p:cNvPr id="167" name="Google Shape;167;g829bd93e03_0_0"/>
          <p:cNvSpPr txBox="1"/>
          <p:nvPr/>
        </p:nvSpPr>
        <p:spPr>
          <a:xfrm>
            <a:off x="2774847" y="6396300"/>
            <a:ext cx="65448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Source: </a:t>
            </a:r>
            <a:r>
              <a:rPr kumimoji="0" lang="en-US" sz="1200" b="0" i="0" u="sng" strike="noStrike" kern="0" cap="none" spc="0" normalizeH="0" baseline="0" noProof="0">
                <a:ln>
                  <a:noFill/>
                </a:ln>
                <a:solidFill>
                  <a:srgbClr val="000000"/>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https://www.slideshare.net/AhmedElfaitury/literature-search-techniques</a:t>
            </a:r>
            <a:r>
              <a:rPr kumimoji="0" lang="en-US" sz="1200" b="0" i="0" u="sng" strike="noStrike" kern="0" cap="none" spc="0" normalizeH="0" baseline="0" noProof="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Accessed 8 July 2022</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68" name="Google Shape;168;g829bd93e03_0_0"/>
          <p:cNvPicPr preferRelativeResize="0"/>
          <p:nvPr/>
        </p:nvPicPr>
        <p:blipFill rotWithShape="1">
          <a:blip r:embed="rId4">
            <a:alphaModFix/>
          </a:blip>
          <a:srcRect l="992" t="2569" r="1586" b="1862"/>
          <a:stretch/>
        </p:blipFill>
        <p:spPr>
          <a:xfrm>
            <a:off x="1184788" y="1725243"/>
            <a:ext cx="8711380" cy="46460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0" y="437222"/>
            <a:ext cx="783985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4800" dirty="0">
                <a:solidFill>
                  <a:schemeClr val="bg2"/>
                </a:solidFill>
                <a:latin typeface="Open Sans"/>
                <a:ea typeface="Open Sans"/>
                <a:cs typeface="Open Sans"/>
                <a:sym typeface="Open Sans"/>
              </a:rPr>
              <a:t>تنقية البحث</a:t>
            </a:r>
            <a:endParaRPr sz="4800" dirty="0">
              <a:solidFill>
                <a:schemeClr val="bg2"/>
              </a:solidFill>
              <a:latin typeface="Open Sans"/>
              <a:ea typeface="Open Sans"/>
              <a:cs typeface="Open Sans"/>
              <a:sym typeface="Open Sans"/>
            </a:endParaRPr>
          </a:p>
        </p:txBody>
      </p:sp>
      <p:sp>
        <p:nvSpPr>
          <p:cNvPr id="174" name="Google Shape;174;p10"/>
          <p:cNvSpPr txBox="1">
            <a:spLocks noGrp="1"/>
          </p:cNvSpPr>
          <p:nvPr>
            <p:ph type="body" idx="1"/>
          </p:nvPr>
        </p:nvSpPr>
        <p:spPr>
          <a:xfrm>
            <a:off x="0" y="1810512"/>
            <a:ext cx="6211824" cy="4535424"/>
          </a:xfrm>
          <a:prstGeom prst="rect">
            <a:avLst/>
          </a:prstGeom>
          <a:noFill/>
          <a:ln>
            <a:noFill/>
          </a:ln>
        </p:spPr>
        <p:txBody>
          <a:bodyPr spcFirstLastPara="1" wrap="square" lIns="91425" tIns="45700" rIns="91425" bIns="45700" anchor="t" anchorCtr="0">
            <a:normAutofit/>
          </a:bodyPr>
          <a:lstStyle/>
          <a:p>
            <a:pPr marL="342900" lvl="0" indent="-342900" algn="r" rtl="1">
              <a:lnSpc>
                <a:spcPct val="110000"/>
              </a:lnSpc>
              <a:spcBef>
                <a:spcPts val="0"/>
              </a:spcBef>
              <a:spcAft>
                <a:spcPts val="0"/>
              </a:spcAft>
              <a:buClr>
                <a:schemeClr val="dk1"/>
              </a:buClr>
              <a:buSzPts val="2200"/>
              <a:buFont typeface="Courier New"/>
              <a:buChar char="o"/>
            </a:pPr>
            <a:endParaRPr lang="en-GB" b="1" dirty="0">
              <a:solidFill>
                <a:schemeClr val="dk1"/>
              </a:solidFill>
              <a:latin typeface="Open Sans"/>
              <a:ea typeface="Open Sans"/>
              <a:cs typeface="Open Sans"/>
              <a:sym typeface="Open Sans"/>
            </a:endParaRPr>
          </a:p>
          <a:p>
            <a:pPr marL="342900" lvl="0" indent="-342900" algn="r" rtl="1">
              <a:lnSpc>
                <a:spcPct val="110000"/>
              </a:lnSpc>
              <a:spcBef>
                <a:spcPts val="0"/>
              </a:spcBef>
              <a:spcAft>
                <a:spcPts val="0"/>
              </a:spcAft>
              <a:buClr>
                <a:schemeClr val="dk1"/>
              </a:buClr>
              <a:buSzPts val="2200"/>
              <a:buFont typeface="Courier New"/>
              <a:buChar char="o"/>
            </a:pPr>
            <a:r>
              <a:rPr lang="ar-EG" b="1" dirty="0">
                <a:solidFill>
                  <a:schemeClr val="bg2"/>
                </a:solidFill>
                <a:latin typeface="Open Sans"/>
                <a:ea typeface="Open Sans"/>
                <a:cs typeface="Open Sans"/>
                <a:sym typeface="Open Sans"/>
              </a:rPr>
              <a:t>فكر بشكل نقدي واحكم </a:t>
            </a:r>
            <a:r>
              <a:rPr lang="ar-EG" dirty="0">
                <a:solidFill>
                  <a:schemeClr val="bg2"/>
                </a:solidFill>
                <a:latin typeface="Open Sans"/>
                <a:ea typeface="Open Sans"/>
                <a:cs typeface="Open Sans"/>
                <a:sym typeface="Open Sans"/>
              </a:rPr>
              <a:t>على المعلومات ذات الصلة والمناسبة لهدفك أو الغرض من بحثك.</a:t>
            </a:r>
          </a:p>
          <a:p>
            <a:pPr marL="342900" lvl="0" indent="-342900" algn="r" rtl="1">
              <a:lnSpc>
                <a:spcPct val="110000"/>
              </a:lnSpc>
              <a:spcBef>
                <a:spcPts val="0"/>
              </a:spcBef>
              <a:spcAft>
                <a:spcPts val="0"/>
              </a:spcAft>
              <a:buClr>
                <a:schemeClr val="dk1"/>
              </a:buClr>
              <a:buSzPts val="2200"/>
              <a:buFont typeface="Courier New"/>
              <a:buChar char="o"/>
            </a:pPr>
            <a:endParaRPr dirty="0">
              <a:solidFill>
                <a:schemeClr val="bg2"/>
              </a:solidFill>
              <a:latin typeface="Open Sans"/>
              <a:ea typeface="Open Sans"/>
              <a:cs typeface="Open Sans"/>
              <a:sym typeface="Open Sans"/>
            </a:endParaRPr>
          </a:p>
          <a:p>
            <a:pPr marL="342900" lvl="0" indent="-342900" algn="r" rtl="1">
              <a:lnSpc>
                <a:spcPct val="110000"/>
              </a:lnSpc>
              <a:spcBef>
                <a:spcPts val="0"/>
              </a:spcBef>
              <a:spcAft>
                <a:spcPts val="0"/>
              </a:spcAft>
              <a:buClr>
                <a:schemeClr val="dk1"/>
              </a:buClr>
              <a:buSzPts val="2200"/>
              <a:buFont typeface="Courier New"/>
              <a:buChar char="o"/>
            </a:pPr>
            <a:r>
              <a:rPr lang="ar-EG" dirty="0">
                <a:solidFill>
                  <a:schemeClr val="bg2"/>
                </a:solidFill>
                <a:latin typeface="Open Sans"/>
                <a:ea typeface="Open Sans"/>
                <a:cs typeface="Open Sans"/>
                <a:sym typeface="Open Sans"/>
              </a:rPr>
              <a:t>يمكّنك عامل </a:t>
            </a:r>
            <a:r>
              <a:rPr lang="ar-EG" b="1" dirty="0">
                <a:solidFill>
                  <a:schemeClr val="bg2"/>
                </a:solidFill>
                <a:latin typeface="Open Sans"/>
                <a:ea typeface="Open Sans"/>
                <a:cs typeface="Open Sans"/>
                <a:sym typeface="Open Sans"/>
              </a:rPr>
              <a:t>التصفية</a:t>
            </a:r>
            <a:r>
              <a:rPr lang="ar-EG"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Filter</a:t>
            </a:r>
            <a:r>
              <a:rPr lang="ar-EG" dirty="0">
                <a:solidFill>
                  <a:schemeClr val="bg2"/>
                </a:solidFill>
                <a:latin typeface="Open Sans"/>
                <a:ea typeface="Open Sans"/>
                <a:cs typeface="Open Sans"/>
                <a:sym typeface="Open Sans"/>
              </a:rPr>
              <a:t> من تحسين معايير البحث بشكل أكبر ، عن طريق إضافة بعض معايير البحث الإضافية.</a:t>
            </a:r>
          </a:p>
          <a:p>
            <a:pPr marL="342900" lvl="0" indent="-342900" algn="r" rtl="1">
              <a:lnSpc>
                <a:spcPct val="110000"/>
              </a:lnSpc>
              <a:spcBef>
                <a:spcPts val="0"/>
              </a:spcBef>
              <a:spcAft>
                <a:spcPts val="0"/>
              </a:spcAft>
              <a:buClr>
                <a:schemeClr val="dk1"/>
              </a:buClr>
              <a:buSzPts val="2200"/>
              <a:buFont typeface="Courier New"/>
              <a:buChar char="o"/>
            </a:pPr>
            <a:endParaRPr dirty="0">
              <a:solidFill>
                <a:schemeClr val="bg2"/>
              </a:solidFill>
              <a:latin typeface="Open Sans"/>
              <a:ea typeface="Open Sans"/>
              <a:cs typeface="Open Sans"/>
              <a:sym typeface="Open Sans"/>
            </a:endParaRPr>
          </a:p>
          <a:p>
            <a:pPr marL="342900" lvl="0" indent="-342900" algn="r" rtl="1">
              <a:lnSpc>
                <a:spcPct val="110000"/>
              </a:lnSpc>
              <a:spcBef>
                <a:spcPts val="0"/>
              </a:spcBef>
              <a:spcAft>
                <a:spcPts val="0"/>
              </a:spcAft>
              <a:buClr>
                <a:schemeClr val="dk1"/>
              </a:buClr>
              <a:buSzPts val="2200"/>
              <a:buFont typeface="Courier New"/>
              <a:buChar char="o"/>
            </a:pPr>
            <a:r>
              <a:rPr lang="ar-EG" dirty="0">
                <a:solidFill>
                  <a:schemeClr val="bg2"/>
                </a:solidFill>
                <a:latin typeface="Open Sans"/>
                <a:ea typeface="Open Sans"/>
                <a:cs typeface="Open Sans"/>
                <a:sym typeface="Open Sans"/>
              </a:rPr>
              <a:t>يمكن تطبيق عامل التصفية </a:t>
            </a:r>
            <a:r>
              <a:rPr lang="en-US" dirty="0">
                <a:solidFill>
                  <a:schemeClr val="bg2"/>
                </a:solidFill>
                <a:latin typeface="Open Sans"/>
                <a:ea typeface="Open Sans"/>
                <a:cs typeface="Open Sans"/>
                <a:sym typeface="Open Sans"/>
              </a:rPr>
              <a:t>Filter </a:t>
            </a:r>
            <a:r>
              <a:rPr lang="ar-EG" dirty="0">
                <a:solidFill>
                  <a:schemeClr val="bg2"/>
                </a:solidFill>
                <a:latin typeface="Open Sans"/>
                <a:ea typeface="Open Sans"/>
                <a:cs typeface="Open Sans"/>
                <a:sym typeface="Open Sans"/>
              </a:rPr>
              <a:t> قبل إجراء البحث أو يمكن استخدامه لتحسين نتائج البحث بعد تنفيذ البحث الأوَلي.</a:t>
            </a:r>
          </a:p>
        </p:txBody>
      </p:sp>
      <p:sp>
        <p:nvSpPr>
          <p:cNvPr id="175" name="Google Shape;175;p10"/>
          <p:cNvSpPr/>
          <p:nvPr/>
        </p:nvSpPr>
        <p:spPr>
          <a:xfrm>
            <a:off x="6506972" y="2395728"/>
            <a:ext cx="5303520" cy="3364992"/>
          </a:xfrm>
          <a:prstGeom prst="roundRect">
            <a:avLst>
              <a:gd name="adj" fmla="val 16667"/>
            </a:avLst>
          </a:prstGeom>
          <a:solidFill>
            <a:schemeClr val="accent1"/>
          </a:solidFill>
          <a:ln w="25400" cap="flat" cmpd="sng">
            <a:solidFill>
              <a:srgbClr val="9F5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EG" sz="4000" b="0" i="0" u="none" strike="noStrike" cap="none" dirty="0">
                <a:solidFill>
                  <a:srgbClr val="00B050"/>
                </a:solidFill>
                <a:latin typeface="Open Sans"/>
                <a:ea typeface="Open Sans"/>
                <a:cs typeface="Open Sans"/>
                <a:sym typeface="Open Sans"/>
              </a:rPr>
              <a:t>"</a:t>
            </a:r>
            <a:r>
              <a:rPr lang="ar-SA" sz="4000" b="0" i="0" u="none" strike="noStrike" cap="none" dirty="0">
                <a:solidFill>
                  <a:srgbClr val="00B050"/>
                </a:solidFill>
                <a:latin typeface="Open Sans"/>
                <a:ea typeface="Open Sans"/>
                <a:cs typeface="Open Sans"/>
                <a:sym typeface="Open Sans"/>
              </a:rPr>
              <a:t>لا يوجد ما يسمى بالبحث المثالي"</a:t>
            </a:r>
            <a:endParaRPr sz="4000" b="0" i="0" u="none" strike="noStrike" cap="none" dirty="0">
              <a:solidFill>
                <a:srgbClr val="00B05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0" y="437222"/>
            <a:ext cx="82296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dirty="0">
                <a:solidFill>
                  <a:schemeClr val="bg2"/>
                </a:solidFill>
                <a:latin typeface="Open Sans"/>
                <a:ea typeface="Open Sans"/>
                <a:cs typeface="Open Sans"/>
                <a:sym typeface="Open Sans"/>
              </a:rPr>
              <a:t>عوامل تصفية البحث </a:t>
            </a:r>
          </a:p>
        </p:txBody>
      </p:sp>
      <p:sp>
        <p:nvSpPr>
          <p:cNvPr id="182" name="Google Shape;182;p13"/>
          <p:cNvSpPr txBox="1">
            <a:spLocks noGrp="1"/>
          </p:cNvSpPr>
          <p:nvPr>
            <p:ph type="body" idx="1"/>
          </p:nvPr>
        </p:nvSpPr>
        <p:spPr>
          <a:xfrm>
            <a:off x="224554" y="1664330"/>
            <a:ext cx="11187158" cy="4919350"/>
          </a:xfrm>
          <a:prstGeom prst="rect">
            <a:avLst/>
          </a:prstGeom>
          <a:noFill/>
          <a:ln>
            <a:noFill/>
          </a:ln>
        </p:spPr>
        <p:txBody>
          <a:bodyPr spcFirstLastPara="1" wrap="square" lIns="91425" tIns="45700" rIns="91425" bIns="45700" anchor="t" anchorCtr="0">
            <a:normAutofit fontScale="85000" lnSpcReduction="10000"/>
          </a:bodyPr>
          <a:lstStyle/>
          <a:p>
            <a:pPr marL="469900" lvl="0" indent="-342900" algn="r" rtl="1">
              <a:lnSpc>
                <a:spcPct val="130000"/>
              </a:lnSpc>
              <a:spcBef>
                <a:spcPts val="1000"/>
              </a:spcBef>
              <a:spcAft>
                <a:spcPts val="0"/>
              </a:spcAft>
              <a:buClr>
                <a:schemeClr val="bg2"/>
              </a:buClr>
              <a:buSzPts val="2029"/>
              <a:buChar char="●"/>
            </a:pPr>
            <a:r>
              <a:rPr lang="ar-EG" sz="3000" b="1" dirty="0">
                <a:solidFill>
                  <a:schemeClr val="bg2"/>
                </a:solidFill>
                <a:latin typeface="Open Sans"/>
                <a:ea typeface="Open Sans"/>
                <a:cs typeface="Open Sans"/>
                <a:sym typeface="Open Sans"/>
              </a:rPr>
              <a:t>تُستخدم عوامل تصفية </a:t>
            </a:r>
            <a:r>
              <a:rPr lang="ar-EG" sz="3000" dirty="0">
                <a:solidFill>
                  <a:schemeClr val="bg2"/>
                </a:solidFill>
                <a:latin typeface="Open Sans"/>
                <a:ea typeface="Open Sans"/>
                <a:cs typeface="Open Sans"/>
                <a:sym typeface="Open Sans"/>
              </a:rPr>
              <a:t>البحث لتقييم استعلامات البحث وتحسينها </a:t>
            </a:r>
            <a:r>
              <a:rPr lang="ar-EG" sz="3000" b="1" dirty="0">
                <a:solidFill>
                  <a:schemeClr val="bg2"/>
                </a:solidFill>
                <a:latin typeface="Open Sans"/>
                <a:ea typeface="Open Sans"/>
                <a:cs typeface="Open Sans"/>
                <a:sym typeface="Open Sans"/>
              </a:rPr>
              <a:t>، </a:t>
            </a:r>
            <a:r>
              <a:rPr lang="ar-EG" sz="3000" dirty="0">
                <a:solidFill>
                  <a:schemeClr val="bg2"/>
                </a:solidFill>
                <a:latin typeface="Open Sans"/>
                <a:ea typeface="Open Sans"/>
                <a:cs typeface="Open Sans"/>
                <a:sym typeface="Open Sans"/>
              </a:rPr>
              <a:t>لاسترجاع المعلومات المناسبة.</a:t>
            </a:r>
          </a:p>
          <a:p>
            <a:pPr marL="469900" lvl="0" indent="-342900" algn="r" rtl="1">
              <a:lnSpc>
                <a:spcPct val="130000"/>
              </a:lnSpc>
              <a:spcBef>
                <a:spcPts val="1000"/>
              </a:spcBef>
              <a:spcAft>
                <a:spcPts val="0"/>
              </a:spcAft>
              <a:buClr>
                <a:schemeClr val="bg2"/>
              </a:buClr>
              <a:buSzPts val="2029"/>
              <a:buChar char="●"/>
            </a:pPr>
            <a:r>
              <a:rPr lang="ar-EG" sz="2800" dirty="0">
                <a:solidFill>
                  <a:schemeClr val="bg2"/>
                </a:solidFill>
                <a:latin typeface="Open Sans"/>
                <a:ea typeface="Open Sans"/>
                <a:cs typeface="Open Sans"/>
                <a:sym typeface="Open Sans"/>
              </a:rPr>
              <a:t>يسترجع البحث البسيط آلاف ا</a:t>
            </a:r>
            <a:r>
              <a:rPr lang="ar-SA" sz="2800" dirty="0">
                <a:solidFill>
                  <a:schemeClr val="bg2"/>
                </a:solidFill>
                <a:latin typeface="Open Sans"/>
                <a:ea typeface="Open Sans"/>
                <a:cs typeface="Open Sans"/>
                <a:sym typeface="Open Sans"/>
              </a:rPr>
              <a:t>لتسجيلات</a:t>
            </a:r>
            <a:r>
              <a:rPr lang="ar-EG" sz="2800" dirty="0">
                <a:solidFill>
                  <a:schemeClr val="bg2"/>
                </a:solidFill>
                <a:latin typeface="Open Sans"/>
                <a:ea typeface="Open Sans"/>
                <a:cs typeface="Open Sans"/>
                <a:sym typeface="Open Sans"/>
              </a:rPr>
              <a:t> ، جرب استراتيجيات بحث مختلفة للحصول على نتائج ذات صلة.</a:t>
            </a:r>
            <a:endParaRPr lang="en-GB" sz="2800" dirty="0">
              <a:solidFill>
                <a:schemeClr val="bg2"/>
              </a:solidFill>
              <a:latin typeface="Open Sans"/>
              <a:ea typeface="Open Sans"/>
              <a:cs typeface="Open Sans"/>
              <a:sym typeface="Open Sans"/>
            </a:endParaRPr>
          </a:p>
          <a:p>
            <a:pPr marL="927100" lvl="1" indent="-342900" algn="r" rtl="1">
              <a:lnSpc>
                <a:spcPct val="130000"/>
              </a:lnSpc>
              <a:spcBef>
                <a:spcPts val="1000"/>
              </a:spcBef>
              <a:buClr>
                <a:schemeClr val="bg2"/>
              </a:buClr>
              <a:buSzPts val="2029"/>
              <a:buFont typeface="Courier New" panose="02070309020205020404" pitchFamily="49" charset="0"/>
              <a:buChar char="o"/>
            </a:pPr>
            <a:r>
              <a:rPr lang="ar-EG" sz="3300" dirty="0">
                <a:solidFill>
                  <a:schemeClr val="bg2"/>
                </a:solidFill>
                <a:latin typeface="Open Sans"/>
                <a:ea typeface="Open Sans"/>
                <a:cs typeface="Open Sans"/>
                <a:sym typeface="Open Sans"/>
              </a:rPr>
              <a:t>على سبيل المثال البحث في موضوع واسع مثل "</a:t>
            </a:r>
            <a:r>
              <a:rPr lang="ar-EG" sz="3300" b="1" dirty="0">
                <a:solidFill>
                  <a:schemeClr val="bg2"/>
                </a:solidFill>
                <a:latin typeface="Open Sans"/>
                <a:ea typeface="Open Sans"/>
                <a:cs typeface="Open Sans"/>
                <a:sym typeface="Open Sans"/>
              </a:rPr>
              <a:t>العولمة</a:t>
            </a:r>
            <a:r>
              <a:rPr lang="ar-EG" sz="3300" dirty="0">
                <a:solidFill>
                  <a:schemeClr val="bg2"/>
                </a:solidFill>
                <a:latin typeface="Open Sans"/>
                <a:ea typeface="Open Sans"/>
                <a:cs typeface="Open Sans"/>
                <a:sym typeface="Open Sans"/>
              </a:rPr>
              <a:t>" أو "</a:t>
            </a:r>
            <a:r>
              <a:rPr lang="ar-EG" sz="3300" b="1" dirty="0">
                <a:solidFill>
                  <a:schemeClr val="bg2"/>
                </a:solidFill>
                <a:latin typeface="Open Sans"/>
                <a:ea typeface="Open Sans"/>
                <a:cs typeface="Open Sans"/>
                <a:sym typeface="Open Sans"/>
              </a:rPr>
              <a:t>السلوك التنظيمي</a:t>
            </a:r>
            <a:r>
              <a:rPr lang="ar-EG" sz="3300" dirty="0">
                <a:solidFill>
                  <a:schemeClr val="bg2"/>
                </a:solidFill>
                <a:latin typeface="Open Sans"/>
                <a:ea typeface="Open Sans"/>
                <a:cs typeface="Open Sans"/>
                <a:sym typeface="Open Sans"/>
              </a:rPr>
              <a:t>" ، سوف تحصل على نتائج كثيرة للغاية. استخدم كلمات في شكل سلسلة متصلة لاسترجاع قائمة أكثر قابلية للتعامل معها.</a:t>
            </a:r>
            <a:endParaRPr lang="en-GB" sz="3300" dirty="0">
              <a:solidFill>
                <a:schemeClr val="bg2"/>
              </a:solidFill>
              <a:latin typeface="Open Sans"/>
              <a:ea typeface="Open Sans"/>
              <a:cs typeface="Open Sans"/>
              <a:sym typeface="Open Sans"/>
            </a:endParaRPr>
          </a:p>
          <a:p>
            <a:pPr marL="927100" lvl="1" indent="-342900" algn="r" rtl="1">
              <a:lnSpc>
                <a:spcPct val="130000"/>
              </a:lnSpc>
              <a:spcBef>
                <a:spcPts val="1000"/>
              </a:spcBef>
              <a:buClr>
                <a:schemeClr val="bg2"/>
              </a:buClr>
              <a:buSzPts val="2029"/>
              <a:buFont typeface="Courier New" panose="02070309020205020404" pitchFamily="49" charset="0"/>
              <a:buChar char="o"/>
            </a:pPr>
            <a:r>
              <a:rPr lang="ar-EG" sz="3300" dirty="0">
                <a:solidFill>
                  <a:schemeClr val="bg2"/>
                </a:solidFill>
                <a:latin typeface="Open Sans"/>
                <a:ea typeface="Open Sans"/>
                <a:cs typeface="Open Sans"/>
                <a:sym typeface="Open Sans"/>
              </a:rPr>
              <a:t>كرر العملية للعثور على أفضل تطابق.</a:t>
            </a:r>
            <a:endParaRPr lang="en-GB" sz="3300" dirty="0">
              <a:solidFill>
                <a:schemeClr val="bg2"/>
              </a:solidFill>
              <a:latin typeface="Open Sans"/>
              <a:ea typeface="Open Sans"/>
              <a:cs typeface="Open Sans"/>
              <a:sym typeface="Open Sans"/>
            </a:endParaRPr>
          </a:p>
          <a:p>
            <a:pPr marL="469900" lvl="0" indent="-342900" algn="r" rtl="1">
              <a:lnSpc>
                <a:spcPct val="130000"/>
              </a:lnSpc>
              <a:spcBef>
                <a:spcPts val="1000"/>
              </a:spcBef>
              <a:spcAft>
                <a:spcPts val="0"/>
              </a:spcAft>
              <a:buClr>
                <a:schemeClr val="bg2"/>
              </a:buClr>
              <a:buSzPts val="2029"/>
              <a:buChar char="●"/>
            </a:pPr>
            <a:r>
              <a:rPr lang="ar-EG" sz="3300" dirty="0">
                <a:solidFill>
                  <a:schemeClr val="bg2"/>
                </a:solidFill>
                <a:latin typeface="Open Sans"/>
                <a:ea typeface="Open Sans"/>
                <a:cs typeface="Open Sans"/>
                <a:sym typeface="Open Sans"/>
              </a:rPr>
              <a:t>تذكر أن جميع استراتيجيات البحث لا تعمل بنفس الطريقة في جميع قواعد البيانات.</a:t>
            </a:r>
            <a:endParaRPr sz="3300" dirty="0">
              <a:solidFill>
                <a:schemeClr val="bg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0" y="403153"/>
            <a:ext cx="8203474" cy="1080900"/>
          </a:xfrm>
          <a:prstGeom prst="rect">
            <a:avLst/>
          </a:prstGeom>
          <a:noFill/>
          <a:ln>
            <a:noFill/>
          </a:ln>
        </p:spPr>
        <p:txBody>
          <a:bodyPr spcFirstLastPara="1" wrap="square" lIns="91425" tIns="45700" rIns="91425" bIns="45700" anchor="t" anchorCtr="0">
            <a:normAutofit fontScale="90000"/>
          </a:bodyPr>
          <a:lstStyle/>
          <a:p>
            <a:pPr marL="0" lvl="0" indent="0" algn="ctr" rtl="1">
              <a:lnSpc>
                <a:spcPct val="90000"/>
              </a:lnSpc>
              <a:spcBef>
                <a:spcPts val="0"/>
              </a:spcBef>
              <a:spcAft>
                <a:spcPts val="0"/>
              </a:spcAft>
              <a:buClr>
                <a:schemeClr val="dk1"/>
              </a:buClr>
              <a:buSzPts val="3200"/>
              <a:buNone/>
            </a:pPr>
            <a:r>
              <a:rPr lang="ar-SA" dirty="0">
                <a:solidFill>
                  <a:schemeClr val="bg2"/>
                </a:solidFill>
                <a:latin typeface="Open Sans"/>
                <a:ea typeface="Open Sans"/>
                <a:cs typeface="Open Sans"/>
                <a:sym typeface="Open Sans"/>
              </a:rPr>
              <a:t>معاملات</a:t>
            </a:r>
            <a:r>
              <a:rPr lang="ar-EG" dirty="0">
                <a:solidFill>
                  <a:schemeClr val="bg2"/>
                </a:solidFill>
                <a:latin typeface="Open Sans"/>
                <a:ea typeface="Open Sans"/>
                <a:cs typeface="Open Sans"/>
                <a:sym typeface="Open Sans"/>
              </a:rPr>
              <a:t> البحث</a:t>
            </a:r>
            <a:r>
              <a:rPr lang="ar-SA" dirty="0">
                <a:solidFill>
                  <a:schemeClr val="bg2"/>
                </a:solidFill>
                <a:latin typeface="Open Sans"/>
                <a:ea typeface="Open Sans"/>
                <a:cs typeface="Open Sans"/>
                <a:sym typeface="Open Sans"/>
              </a:rPr>
              <a:t> البولينية</a:t>
            </a:r>
            <a:r>
              <a:rPr lang="ar-EG"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أو</a:t>
            </a:r>
            <a:r>
              <a:rPr lang="ar-EG" dirty="0">
                <a:solidFill>
                  <a:schemeClr val="bg2"/>
                </a:solidFill>
                <a:latin typeface="Open Sans"/>
                <a:ea typeface="Open Sans"/>
                <a:cs typeface="Open Sans"/>
                <a:sym typeface="Open Sans"/>
              </a:rPr>
              <a:t>المنطقية</a:t>
            </a:r>
            <a:br>
              <a:rPr lang="ar-EG" dirty="0">
                <a:solidFill>
                  <a:schemeClr val="bg2"/>
                </a:solidFill>
                <a:latin typeface="Open Sans"/>
                <a:ea typeface="Open Sans"/>
                <a:cs typeface="Open Sans"/>
                <a:sym typeface="Open Sans"/>
              </a:rPr>
            </a:br>
            <a:r>
              <a:rPr lang="en-US"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Boolean Operators</a:t>
            </a:r>
            <a:endParaRPr dirty="0">
              <a:solidFill>
                <a:schemeClr val="bg2"/>
              </a:solidFill>
              <a:latin typeface="Open Sans"/>
              <a:ea typeface="Open Sans"/>
              <a:cs typeface="Open Sans"/>
              <a:sym typeface="Open Sans"/>
            </a:endParaRPr>
          </a:p>
        </p:txBody>
      </p:sp>
      <p:sp>
        <p:nvSpPr>
          <p:cNvPr id="189" name="Google Shape;189;p14"/>
          <p:cNvSpPr txBox="1">
            <a:spLocks noGrp="1"/>
          </p:cNvSpPr>
          <p:nvPr>
            <p:ph type="body" idx="1"/>
          </p:nvPr>
        </p:nvSpPr>
        <p:spPr>
          <a:xfrm>
            <a:off x="-51254" y="1758373"/>
            <a:ext cx="7246533" cy="4957220"/>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1000"/>
              </a:spcBef>
              <a:spcAft>
                <a:spcPts val="0"/>
              </a:spcAft>
              <a:buClr>
                <a:schemeClr val="bg2"/>
              </a:buClr>
              <a:buSzPts val="2000"/>
              <a:buChar char="●"/>
            </a:pPr>
            <a:r>
              <a:rPr lang="ar-EG" sz="2300" dirty="0">
                <a:solidFill>
                  <a:schemeClr val="bg2"/>
                </a:solidFill>
                <a:latin typeface="Open Sans"/>
                <a:ea typeface="Open Sans"/>
                <a:cs typeface="Open Sans"/>
                <a:sym typeface="Open Sans"/>
              </a:rPr>
              <a:t>تعمل معاملات البحث البولينى (</a:t>
            </a:r>
            <a:r>
              <a:rPr lang="en-US" sz="2300" dirty="0">
                <a:solidFill>
                  <a:schemeClr val="bg2"/>
                </a:solidFill>
                <a:latin typeface="Open Sans"/>
                <a:ea typeface="Open Sans"/>
                <a:cs typeface="Open Sans"/>
                <a:sym typeface="Open Sans"/>
              </a:rPr>
              <a:t>AND ، OR ، NOT</a:t>
            </a:r>
            <a:r>
              <a:rPr lang="ar-EG" sz="2300" dirty="0">
                <a:solidFill>
                  <a:schemeClr val="bg2"/>
                </a:solidFill>
                <a:latin typeface="Open Sans"/>
                <a:ea typeface="Open Sans"/>
                <a:cs typeface="Open Sans"/>
                <a:sym typeface="Open Sans"/>
              </a:rPr>
              <a:t>)على ربط المصطلحات وتحديد موقع التسجلات التي تحتوي على مصطلحات مطابقة.</a:t>
            </a:r>
            <a:endParaRPr lang="en-GB" sz="2300" dirty="0">
              <a:solidFill>
                <a:schemeClr val="bg2"/>
              </a:solidFill>
              <a:latin typeface="Open Sans"/>
              <a:ea typeface="Open Sans"/>
              <a:cs typeface="Open Sans"/>
              <a:sym typeface="Open Sans"/>
            </a:endParaRPr>
          </a:p>
          <a:p>
            <a:pPr marL="342900" lvl="0" indent="-342900" algn="r" rtl="1">
              <a:lnSpc>
                <a:spcPct val="100000"/>
              </a:lnSpc>
              <a:spcBef>
                <a:spcPts val="1000"/>
              </a:spcBef>
              <a:spcAft>
                <a:spcPts val="0"/>
              </a:spcAft>
              <a:buClr>
                <a:schemeClr val="bg2"/>
              </a:buClr>
              <a:buSzPts val="2000"/>
              <a:buChar char="●"/>
            </a:pPr>
            <a:r>
              <a:rPr lang="ar-EG" sz="2300" dirty="0">
                <a:solidFill>
                  <a:schemeClr val="bg2"/>
                </a:solidFill>
                <a:latin typeface="Open Sans"/>
                <a:ea typeface="Open Sans"/>
                <a:cs typeface="Open Sans"/>
                <a:sym typeface="Open Sans"/>
              </a:rPr>
              <a:t>إنها تعزز ترتيب الصلة في نتائج البحث الخاصة بك.</a:t>
            </a:r>
            <a:endParaRPr lang="en-GB" sz="2300" dirty="0">
              <a:solidFill>
                <a:schemeClr val="bg2"/>
              </a:solidFill>
              <a:latin typeface="Open Sans"/>
              <a:ea typeface="Open Sans"/>
              <a:cs typeface="Open Sans"/>
              <a:sym typeface="Open Sans"/>
            </a:endParaRPr>
          </a:p>
          <a:p>
            <a:pPr marL="342900" lvl="0" indent="-342900" algn="r" rtl="1">
              <a:lnSpc>
                <a:spcPct val="100000"/>
              </a:lnSpc>
              <a:spcBef>
                <a:spcPts val="1000"/>
              </a:spcBef>
              <a:spcAft>
                <a:spcPts val="0"/>
              </a:spcAft>
              <a:buClr>
                <a:schemeClr val="bg2"/>
              </a:buClr>
              <a:buSzPts val="2000"/>
              <a:buChar char="●"/>
            </a:pPr>
            <a:r>
              <a:rPr lang="ar-EG" sz="2300" dirty="0">
                <a:solidFill>
                  <a:schemeClr val="bg2"/>
                </a:solidFill>
                <a:latin typeface="Open Sans"/>
                <a:ea typeface="Open Sans"/>
                <a:cs typeface="Open Sans"/>
                <a:sym typeface="Open Sans"/>
              </a:rPr>
              <a:t>تتيح معاملات البحث البولينى إمكانية تضييق نتائج البحث أو توسيعها أو استبعاد بعض الكلمات أو النتائج من البحث.</a:t>
            </a:r>
            <a:endParaRPr lang="en-GB" sz="2300" dirty="0">
              <a:solidFill>
                <a:schemeClr val="bg2"/>
              </a:solidFill>
              <a:latin typeface="Open Sans"/>
              <a:ea typeface="Open Sans"/>
              <a:cs typeface="Open Sans"/>
              <a:sym typeface="Open Sans"/>
            </a:endParaRPr>
          </a:p>
          <a:p>
            <a:pPr marL="800100" lvl="1" indent="-342900" algn="r" rtl="1">
              <a:lnSpc>
                <a:spcPct val="100000"/>
              </a:lnSpc>
              <a:spcBef>
                <a:spcPts val="1000"/>
              </a:spcBef>
              <a:buClr>
                <a:schemeClr val="bg2"/>
              </a:buClr>
              <a:buChar char="●"/>
            </a:pPr>
            <a:r>
              <a:rPr lang="ar-EG" sz="2300" b="1" dirty="0">
                <a:solidFill>
                  <a:schemeClr val="bg2"/>
                </a:solidFill>
                <a:latin typeface="Open Sans"/>
                <a:ea typeface="Open Sans"/>
                <a:cs typeface="Open Sans"/>
                <a:sym typeface="Open Sans"/>
              </a:rPr>
              <a:t>يستخدم عامل </a:t>
            </a:r>
            <a:r>
              <a:rPr lang="ar-EG" sz="2300" dirty="0">
                <a:solidFill>
                  <a:schemeClr val="bg2"/>
                </a:solidFill>
                <a:latin typeface="Open Sans"/>
                <a:ea typeface="Open Sans"/>
                <a:cs typeface="Open Sans"/>
                <a:sym typeface="Open Sans"/>
              </a:rPr>
              <a:t>البحث البولينى</a:t>
            </a:r>
            <a:r>
              <a:rPr lang="ar-EG" sz="2300" b="1" dirty="0">
                <a:solidFill>
                  <a:schemeClr val="bg2"/>
                </a:solidFill>
                <a:latin typeface="Open Sans"/>
                <a:ea typeface="Open Sans"/>
                <a:cs typeface="Open Sans"/>
                <a:sym typeface="Open Sans"/>
              </a:rPr>
              <a:t> </a:t>
            </a:r>
            <a:r>
              <a:rPr lang="en-US" sz="2300" b="1" dirty="0">
                <a:solidFill>
                  <a:schemeClr val="bg2"/>
                </a:solidFill>
                <a:latin typeface="Open Sans"/>
                <a:ea typeface="Open Sans"/>
                <a:cs typeface="Open Sans"/>
                <a:sym typeface="Open Sans"/>
              </a:rPr>
              <a:t>AND</a:t>
            </a:r>
            <a:r>
              <a:rPr lang="ar-EG" sz="2300" b="1" dirty="0">
                <a:solidFill>
                  <a:schemeClr val="bg2"/>
                </a:solidFill>
                <a:latin typeface="Open Sans"/>
                <a:ea typeface="Open Sans"/>
                <a:cs typeface="Open Sans"/>
                <a:sym typeface="Open Sans"/>
              </a:rPr>
              <a:t> </a:t>
            </a:r>
            <a:r>
              <a:rPr lang="en-US" sz="2300" b="1" dirty="0">
                <a:solidFill>
                  <a:schemeClr val="bg2"/>
                </a:solidFill>
                <a:latin typeface="Open Sans"/>
                <a:ea typeface="Open Sans"/>
                <a:cs typeface="Open Sans"/>
                <a:sym typeface="Open Sans"/>
              </a:rPr>
              <a:t> </a:t>
            </a:r>
            <a:r>
              <a:rPr lang="ar-EG" sz="2300" b="1" dirty="0">
                <a:solidFill>
                  <a:schemeClr val="bg2"/>
                </a:solidFill>
                <a:latin typeface="Open Sans"/>
                <a:ea typeface="Open Sans"/>
                <a:cs typeface="Open Sans"/>
                <a:sym typeface="Open Sans"/>
              </a:rPr>
              <a:t>لدمج مفهومين أو أكثر وتضيق البحث.</a:t>
            </a:r>
            <a:endParaRPr lang="en-GB" sz="2300" b="1" dirty="0">
              <a:solidFill>
                <a:schemeClr val="bg2"/>
              </a:solidFill>
              <a:latin typeface="Open Sans"/>
              <a:ea typeface="Open Sans"/>
              <a:cs typeface="Open Sans"/>
              <a:sym typeface="Open Sans"/>
            </a:endParaRPr>
          </a:p>
          <a:p>
            <a:pPr marL="800100" lvl="1" indent="-342900" algn="r" rtl="1">
              <a:lnSpc>
                <a:spcPct val="100000"/>
              </a:lnSpc>
              <a:spcBef>
                <a:spcPts val="1000"/>
              </a:spcBef>
              <a:buClr>
                <a:schemeClr val="bg2"/>
              </a:buClr>
              <a:buChar char="●"/>
            </a:pPr>
            <a:r>
              <a:rPr lang="ar-EG" sz="2300" b="1" dirty="0">
                <a:solidFill>
                  <a:schemeClr val="bg2"/>
                </a:solidFill>
                <a:latin typeface="Open Sans"/>
                <a:ea typeface="Open Sans"/>
                <a:cs typeface="Open Sans"/>
                <a:sym typeface="Open Sans"/>
              </a:rPr>
              <a:t>يستخدم عامل </a:t>
            </a:r>
            <a:r>
              <a:rPr lang="ar-EG" sz="2300" dirty="0">
                <a:solidFill>
                  <a:schemeClr val="bg2"/>
                </a:solidFill>
                <a:latin typeface="Open Sans"/>
                <a:ea typeface="Open Sans"/>
                <a:cs typeface="Open Sans"/>
                <a:sym typeface="Open Sans"/>
              </a:rPr>
              <a:t>البحث البولينى</a:t>
            </a:r>
            <a:r>
              <a:rPr lang="ar-EG" sz="2300" b="1" dirty="0">
                <a:solidFill>
                  <a:schemeClr val="bg2"/>
                </a:solidFill>
                <a:latin typeface="Open Sans"/>
                <a:ea typeface="Open Sans"/>
                <a:cs typeface="Open Sans"/>
                <a:sym typeface="Open Sans"/>
              </a:rPr>
              <a:t> </a:t>
            </a:r>
            <a:r>
              <a:rPr lang="en-US" sz="2300" b="1" dirty="0">
                <a:solidFill>
                  <a:schemeClr val="bg2"/>
                </a:solidFill>
                <a:latin typeface="Open Sans"/>
                <a:ea typeface="Open Sans"/>
                <a:cs typeface="Open Sans"/>
                <a:sym typeface="Open Sans"/>
              </a:rPr>
              <a:t>OR</a:t>
            </a:r>
            <a:r>
              <a:rPr lang="ar-EG" sz="2300" b="1" dirty="0">
                <a:solidFill>
                  <a:schemeClr val="bg2"/>
                </a:solidFill>
                <a:latin typeface="Open Sans"/>
                <a:ea typeface="Open Sans"/>
                <a:cs typeface="Open Sans"/>
                <a:sym typeface="Open Sans"/>
              </a:rPr>
              <a:t> </a:t>
            </a:r>
            <a:r>
              <a:rPr lang="en-US" sz="2300" b="1" dirty="0">
                <a:solidFill>
                  <a:schemeClr val="bg2"/>
                </a:solidFill>
                <a:latin typeface="Open Sans"/>
                <a:ea typeface="Open Sans"/>
                <a:cs typeface="Open Sans"/>
                <a:sym typeface="Open Sans"/>
              </a:rPr>
              <a:t> </a:t>
            </a:r>
            <a:r>
              <a:rPr lang="ar-EG" sz="2300" b="1" dirty="0">
                <a:solidFill>
                  <a:schemeClr val="bg2"/>
                </a:solidFill>
                <a:latin typeface="Open Sans"/>
                <a:ea typeface="Open Sans"/>
                <a:cs typeface="Open Sans"/>
                <a:sym typeface="Open Sans"/>
              </a:rPr>
              <a:t>لاحتواء مصطلح واحد أو آخر ويوسع البحث.</a:t>
            </a:r>
            <a:endParaRPr lang="en-GB" sz="2300" b="1" dirty="0">
              <a:solidFill>
                <a:schemeClr val="bg2"/>
              </a:solidFill>
              <a:latin typeface="Open Sans"/>
              <a:ea typeface="Open Sans"/>
              <a:cs typeface="Open Sans"/>
              <a:sym typeface="Open Sans"/>
            </a:endParaRPr>
          </a:p>
          <a:p>
            <a:pPr marL="800100" lvl="1" indent="-342900" algn="r" rtl="1">
              <a:lnSpc>
                <a:spcPct val="100000"/>
              </a:lnSpc>
              <a:spcBef>
                <a:spcPts val="1000"/>
              </a:spcBef>
              <a:buClr>
                <a:schemeClr val="bg2"/>
              </a:buClr>
              <a:buChar char="●"/>
            </a:pPr>
            <a:r>
              <a:rPr lang="ar-EG" sz="2300" b="1" dirty="0">
                <a:solidFill>
                  <a:schemeClr val="bg2"/>
                </a:solidFill>
                <a:latin typeface="Open Sans"/>
                <a:ea typeface="Open Sans"/>
                <a:cs typeface="Open Sans"/>
                <a:sym typeface="Open Sans"/>
              </a:rPr>
              <a:t>يتم استخدام عامل </a:t>
            </a:r>
            <a:r>
              <a:rPr lang="ar-EG" sz="2300" dirty="0">
                <a:solidFill>
                  <a:schemeClr val="bg2"/>
                </a:solidFill>
                <a:latin typeface="Open Sans"/>
                <a:ea typeface="Open Sans"/>
                <a:cs typeface="Open Sans"/>
                <a:sym typeface="Open Sans"/>
              </a:rPr>
              <a:t>البحث البولينى</a:t>
            </a:r>
            <a:r>
              <a:rPr lang="ar-EG" sz="2300" b="1" dirty="0">
                <a:solidFill>
                  <a:schemeClr val="bg2"/>
                </a:solidFill>
                <a:latin typeface="Open Sans"/>
                <a:ea typeface="Open Sans"/>
                <a:cs typeface="Open Sans"/>
                <a:sym typeface="Open Sans"/>
              </a:rPr>
              <a:t> </a:t>
            </a:r>
            <a:r>
              <a:rPr lang="en-US" sz="2300" b="1" dirty="0">
                <a:solidFill>
                  <a:schemeClr val="bg2"/>
                </a:solidFill>
                <a:latin typeface="Open Sans"/>
                <a:ea typeface="Open Sans"/>
                <a:cs typeface="Open Sans"/>
                <a:sym typeface="Open Sans"/>
              </a:rPr>
              <a:t>NOT</a:t>
            </a:r>
            <a:r>
              <a:rPr lang="ar-EG" sz="2300" b="1" dirty="0">
                <a:solidFill>
                  <a:schemeClr val="bg2"/>
                </a:solidFill>
                <a:latin typeface="Open Sans"/>
                <a:ea typeface="Open Sans"/>
                <a:cs typeface="Open Sans"/>
                <a:sym typeface="Open Sans"/>
              </a:rPr>
              <a:t> </a:t>
            </a:r>
            <a:r>
              <a:rPr lang="en-US" sz="2300" b="1" dirty="0">
                <a:solidFill>
                  <a:schemeClr val="bg2"/>
                </a:solidFill>
                <a:latin typeface="Open Sans"/>
                <a:ea typeface="Open Sans"/>
                <a:cs typeface="Open Sans"/>
                <a:sym typeface="Open Sans"/>
              </a:rPr>
              <a:t> </a:t>
            </a:r>
            <a:r>
              <a:rPr lang="ar-EG" sz="2300" b="1" dirty="0">
                <a:solidFill>
                  <a:schemeClr val="bg2"/>
                </a:solidFill>
                <a:latin typeface="Open Sans"/>
                <a:ea typeface="Open Sans"/>
                <a:cs typeface="Open Sans"/>
                <a:sym typeface="Open Sans"/>
              </a:rPr>
              <a:t>لاستبعاد مصطلح أو آخر وتضييق البحث.</a:t>
            </a:r>
            <a:endParaRPr sz="2300" dirty="0">
              <a:solidFill>
                <a:schemeClr val="bg2"/>
              </a:solidFill>
              <a:latin typeface="Open Sans"/>
              <a:ea typeface="Open Sans"/>
              <a:cs typeface="Open Sans"/>
              <a:sym typeface="Open Sans"/>
            </a:endParaRPr>
          </a:p>
        </p:txBody>
      </p:sp>
      <p:pic>
        <p:nvPicPr>
          <p:cNvPr id="190" name="Google Shape;190;p14"/>
          <p:cNvPicPr preferRelativeResize="0"/>
          <p:nvPr/>
        </p:nvPicPr>
        <p:blipFill rotWithShape="1">
          <a:blip r:embed="rId3">
            <a:alphaModFix/>
          </a:blip>
          <a:srcRect/>
          <a:stretch/>
        </p:blipFill>
        <p:spPr>
          <a:xfrm>
            <a:off x="7184368" y="1951119"/>
            <a:ext cx="5007632" cy="2048256"/>
          </a:xfrm>
          <a:prstGeom prst="rect">
            <a:avLst/>
          </a:prstGeom>
          <a:noFill/>
          <a:ln>
            <a:noFill/>
          </a:ln>
        </p:spPr>
      </p:pic>
      <p:pic>
        <p:nvPicPr>
          <p:cNvPr id="191" name="Google Shape;191;p14"/>
          <p:cNvPicPr preferRelativeResize="0"/>
          <p:nvPr/>
        </p:nvPicPr>
        <p:blipFill rotWithShape="1">
          <a:blip r:embed="rId4">
            <a:alphaModFix/>
          </a:blip>
          <a:srcRect/>
          <a:stretch/>
        </p:blipFill>
        <p:spPr>
          <a:xfrm>
            <a:off x="7891066" y="6132557"/>
            <a:ext cx="4749196" cy="4267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2880"/>
              <a:buNone/>
            </a:pPr>
            <a:r>
              <a:rPr lang="ar-EG" dirty="0">
                <a:solidFill>
                  <a:srgbClr val="586F7C"/>
                </a:solidFill>
                <a:latin typeface="Open Sans"/>
                <a:ea typeface="Open Sans"/>
                <a:cs typeface="Open Sans"/>
                <a:sym typeface="Open Sans"/>
              </a:rPr>
              <a:t>الأقواس وأحرف البدل</a:t>
            </a:r>
            <a:endParaRPr dirty="0">
              <a:solidFill>
                <a:srgbClr val="586F7C"/>
              </a:solidFill>
              <a:latin typeface="Open Sans"/>
              <a:ea typeface="Open Sans"/>
              <a:cs typeface="Open Sans"/>
              <a:sym typeface="Open Sans"/>
            </a:endParaRPr>
          </a:p>
        </p:txBody>
      </p:sp>
      <p:sp>
        <p:nvSpPr>
          <p:cNvPr id="198" name="Google Shape;198;p15"/>
          <p:cNvSpPr txBox="1">
            <a:spLocks noGrp="1"/>
          </p:cNvSpPr>
          <p:nvPr>
            <p:ph type="body" idx="1"/>
          </p:nvPr>
        </p:nvSpPr>
        <p:spPr>
          <a:xfrm>
            <a:off x="8151223" y="1817779"/>
            <a:ext cx="3913777" cy="4052669"/>
          </a:xfrm>
          <a:prstGeom prst="rect">
            <a:avLst/>
          </a:prstGeom>
          <a:noFill/>
          <a:ln>
            <a:noFill/>
          </a:ln>
        </p:spPr>
        <p:txBody>
          <a:bodyPr spcFirstLastPara="1" wrap="square" lIns="91425" tIns="45700" rIns="91425" bIns="45700" anchor="ctr" anchorCtr="0">
            <a:noAutofit/>
          </a:bodyPr>
          <a:lstStyle/>
          <a:p>
            <a:pPr marL="127000" lvl="0" indent="0" algn="r" rtl="0">
              <a:lnSpc>
                <a:spcPct val="150000"/>
              </a:lnSpc>
              <a:spcBef>
                <a:spcPts val="1000"/>
              </a:spcBef>
              <a:spcAft>
                <a:spcPts val="0"/>
              </a:spcAft>
              <a:buClr>
                <a:schemeClr val="dk1"/>
              </a:buClr>
              <a:buSzPts val="2300"/>
              <a:buNone/>
            </a:pPr>
            <a:r>
              <a:rPr lang="ar-EG" sz="2800" dirty="0">
                <a:solidFill>
                  <a:schemeClr val="bg2"/>
                </a:solidFill>
                <a:latin typeface="Open Sans"/>
                <a:ea typeface="Open Sans"/>
                <a:cs typeface="Open Sans"/>
                <a:sym typeface="Open Sans"/>
              </a:rPr>
              <a:t>يساعد ذلك في تضييق نطاق نتائجك وجعل البحث أكثر تحديدًا.</a:t>
            </a:r>
            <a:endParaRPr sz="2800" dirty="0">
              <a:solidFill>
                <a:schemeClr val="bg2"/>
              </a:solidFill>
            </a:endParaRPr>
          </a:p>
        </p:txBody>
      </p:sp>
      <p:graphicFrame>
        <p:nvGraphicFramePr>
          <p:cNvPr id="199" name="Google Shape;199;p15"/>
          <p:cNvGraphicFramePr/>
          <p:nvPr>
            <p:extLst>
              <p:ext uri="{D42A27DB-BD31-4B8C-83A1-F6EECF244321}">
                <p14:modId xmlns:p14="http://schemas.microsoft.com/office/powerpoint/2010/main" val="3513263306"/>
              </p:ext>
            </p:extLst>
          </p:nvPr>
        </p:nvGraphicFramePr>
        <p:xfrm>
          <a:off x="246573" y="1937683"/>
          <a:ext cx="7904650" cy="4614000"/>
        </p:xfrm>
        <a:graphic>
          <a:graphicData uri="http://schemas.openxmlformats.org/drawingml/2006/table">
            <a:tbl>
              <a:tblPr>
                <a:noFill/>
                <a:tableStyleId>{3F349E0E-092D-4FE9-A9B0-D878E82038CD}</a:tableStyleId>
              </a:tblPr>
              <a:tblGrid>
                <a:gridCol w="3666453">
                  <a:extLst>
                    <a:ext uri="{9D8B030D-6E8A-4147-A177-3AD203B41FA5}">
                      <a16:colId xmlns:a16="http://schemas.microsoft.com/office/drawing/2014/main" val="20000"/>
                    </a:ext>
                  </a:extLst>
                </a:gridCol>
                <a:gridCol w="4238197">
                  <a:extLst>
                    <a:ext uri="{9D8B030D-6E8A-4147-A177-3AD203B41FA5}">
                      <a16:colId xmlns:a16="http://schemas.microsoft.com/office/drawing/2014/main" val="20001"/>
                    </a:ext>
                  </a:extLst>
                </a:gridCol>
              </a:tblGrid>
              <a:tr h="1261175">
                <a:tc>
                  <a:txBody>
                    <a:bodyPr/>
                    <a:lstStyle/>
                    <a:p>
                      <a:pPr marL="0" marR="0" lvl="0" indent="0" algn="just" rtl="1">
                        <a:lnSpc>
                          <a:spcPct val="100000"/>
                        </a:lnSpc>
                        <a:spcBef>
                          <a:spcPts val="0"/>
                        </a:spcBef>
                        <a:spcAft>
                          <a:spcPts val="0"/>
                        </a:spcAft>
                        <a:buNone/>
                      </a:pPr>
                      <a:r>
                        <a:rPr lang="ar-EG" sz="1800" b="1" u="none" strike="noStrike" cap="none" dirty="0">
                          <a:solidFill>
                            <a:schemeClr val="bg2"/>
                          </a:solidFill>
                          <a:latin typeface="Open Sans"/>
                          <a:ea typeface="Open Sans"/>
                          <a:cs typeface="Open Sans"/>
                          <a:sym typeface="Open Sans"/>
                        </a:rPr>
                        <a:t>عبارة أو البحث عن قرب</a:t>
                      </a:r>
                      <a:endParaRPr sz="1800" b="1" u="none" strike="noStrike" cap="none" dirty="0">
                        <a:solidFill>
                          <a:schemeClr val="bg2"/>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just" rtl="1">
                        <a:lnSpc>
                          <a:spcPct val="100000"/>
                        </a:lnSpc>
                        <a:spcBef>
                          <a:spcPts val="0"/>
                        </a:spcBef>
                        <a:spcAft>
                          <a:spcPts val="0"/>
                        </a:spcAft>
                        <a:buNone/>
                      </a:pPr>
                      <a:r>
                        <a:rPr lang="ar-EG" sz="1800" b="0" u="none" strike="noStrike" cap="none" dirty="0">
                          <a:solidFill>
                            <a:schemeClr val="bg2"/>
                          </a:solidFill>
                          <a:latin typeface="Open Sans"/>
                          <a:ea typeface="Open Sans"/>
                          <a:cs typeface="Open Sans"/>
                          <a:sym typeface="Open Sans"/>
                        </a:rPr>
                        <a:t>يسمح لك </a:t>
                      </a:r>
                      <a:r>
                        <a:rPr lang="ar-EG" sz="1800" b="1" u="none" strike="noStrike" cap="none" dirty="0">
                          <a:solidFill>
                            <a:schemeClr val="bg2"/>
                          </a:solidFill>
                          <a:latin typeface="Open Sans"/>
                          <a:ea typeface="Open Sans"/>
                          <a:cs typeface="Open Sans"/>
                          <a:sym typeface="Open Sans"/>
                        </a:rPr>
                        <a:t>"..."</a:t>
                      </a:r>
                      <a:r>
                        <a:rPr lang="ar-EG" sz="1800" b="0" u="none" strike="noStrike" cap="none" dirty="0">
                          <a:solidFill>
                            <a:schemeClr val="bg2"/>
                          </a:solidFill>
                          <a:latin typeface="Open Sans"/>
                          <a:ea typeface="Open Sans"/>
                          <a:cs typeface="Open Sans"/>
                          <a:sym typeface="Open Sans"/>
                        </a:rPr>
                        <a:t> أو </a:t>
                      </a:r>
                      <a:r>
                        <a:rPr lang="ar-EG" sz="1800" b="1" u="none" strike="noStrike" cap="none" dirty="0">
                          <a:solidFill>
                            <a:schemeClr val="bg2"/>
                          </a:solidFill>
                          <a:latin typeface="Open Sans"/>
                          <a:ea typeface="Open Sans"/>
                          <a:cs typeface="Open Sans"/>
                          <a:sym typeface="Open Sans"/>
                        </a:rPr>
                        <a:t>(...)</a:t>
                      </a:r>
                      <a:r>
                        <a:rPr lang="ar-EG" sz="1800" b="0" u="none" strike="noStrike" cap="none" dirty="0">
                          <a:solidFill>
                            <a:schemeClr val="bg2"/>
                          </a:solidFill>
                          <a:latin typeface="Open Sans"/>
                          <a:ea typeface="Open Sans"/>
                          <a:cs typeface="Open Sans"/>
                          <a:sym typeface="Open Sans"/>
                        </a:rPr>
                        <a:t> بالبحث عن عبارة محددة</a:t>
                      </a:r>
                    </a:p>
                    <a:p>
                      <a:pPr marL="0" marR="0" lvl="0" indent="0" algn="just" rtl="0">
                        <a:lnSpc>
                          <a:spcPct val="100000"/>
                        </a:lnSpc>
                        <a:spcBef>
                          <a:spcPts val="0"/>
                        </a:spcBef>
                        <a:spcAft>
                          <a:spcPts val="0"/>
                        </a:spcAft>
                        <a:buNone/>
                      </a:pPr>
                      <a:endParaRPr lang="ar-EG" sz="1800" b="0" u="none" strike="noStrike" cap="none" dirty="0">
                        <a:solidFill>
                          <a:schemeClr val="bg2"/>
                        </a:solidFill>
                        <a:latin typeface="Open Sans"/>
                        <a:ea typeface="Open Sans"/>
                        <a:cs typeface="Open Sans"/>
                        <a:sym typeface="Open Sans"/>
                      </a:endParaRPr>
                    </a:p>
                    <a:p>
                      <a:pPr marL="0" marR="0" lvl="0" indent="0" algn="just" rtl="1">
                        <a:lnSpc>
                          <a:spcPct val="100000"/>
                        </a:lnSpc>
                        <a:spcBef>
                          <a:spcPts val="0"/>
                        </a:spcBef>
                        <a:spcAft>
                          <a:spcPts val="0"/>
                        </a:spcAft>
                        <a:buNone/>
                      </a:pPr>
                      <a:r>
                        <a:rPr lang="ar-EG" sz="1800" b="0" u="none" strike="noStrike" cap="none" dirty="0">
                          <a:solidFill>
                            <a:schemeClr val="bg2"/>
                          </a:solidFill>
                          <a:latin typeface="Open Sans"/>
                          <a:ea typeface="Open Sans"/>
                          <a:cs typeface="Open Sans"/>
                          <a:sym typeface="Open Sans"/>
                        </a:rPr>
                        <a:t>"زراعة المحاصيل" و (حالة التربة)</a:t>
                      </a:r>
                      <a:endParaRPr sz="1800" b="0" u="none" strike="noStrike" cap="none" dirty="0">
                        <a:solidFill>
                          <a:schemeClr val="bg2"/>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815625">
                <a:tc>
                  <a:txBody>
                    <a:bodyPr/>
                    <a:lstStyle/>
                    <a:p>
                      <a:pPr marL="0" marR="0" lvl="0" indent="0" algn="just" rtl="1">
                        <a:lnSpc>
                          <a:spcPct val="100000"/>
                        </a:lnSpc>
                        <a:spcBef>
                          <a:spcPts val="0"/>
                        </a:spcBef>
                        <a:spcAft>
                          <a:spcPts val="0"/>
                        </a:spcAft>
                        <a:buNone/>
                      </a:pPr>
                      <a:r>
                        <a:rPr lang="ar-EG" sz="1800" b="1" u="none" strike="noStrike" cap="none" dirty="0">
                          <a:solidFill>
                            <a:schemeClr val="bg2"/>
                          </a:solidFill>
                          <a:latin typeface="Open Sans"/>
                          <a:ea typeface="Open Sans"/>
                          <a:cs typeface="Open Sans"/>
                          <a:sym typeface="Open Sans"/>
                        </a:rPr>
                        <a:t>الاقتطاع / أحرف البدل</a:t>
                      </a:r>
                      <a:endParaRPr sz="1800" b="1" u="none" strike="noStrike" cap="none" dirty="0">
                        <a:solidFill>
                          <a:schemeClr val="bg2"/>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just" rtl="1">
                        <a:lnSpc>
                          <a:spcPct val="100000"/>
                        </a:lnSpc>
                        <a:spcBef>
                          <a:spcPts val="0"/>
                        </a:spcBef>
                        <a:spcAft>
                          <a:spcPts val="0"/>
                        </a:spcAft>
                        <a:buNone/>
                      </a:pPr>
                      <a:r>
                        <a:rPr lang="ar-EG" sz="1800" b="1" u="none" strike="noStrike" cap="none" dirty="0">
                          <a:solidFill>
                            <a:schemeClr val="bg2"/>
                          </a:solidFill>
                          <a:latin typeface="Open Sans"/>
                          <a:ea typeface="Open Sans"/>
                          <a:cs typeface="Open Sans"/>
                          <a:sym typeface="Open Sans"/>
                        </a:rPr>
                        <a:t>*</a:t>
                      </a:r>
                      <a:r>
                        <a:rPr lang="ar-EG" sz="1800" b="0" u="none" strike="noStrike" cap="none" dirty="0">
                          <a:solidFill>
                            <a:schemeClr val="bg2"/>
                          </a:solidFill>
                          <a:latin typeface="Open Sans"/>
                          <a:ea typeface="Open Sans"/>
                          <a:cs typeface="Open Sans"/>
                          <a:sym typeface="Open Sans"/>
                        </a:rPr>
                        <a:t> أو </a:t>
                      </a:r>
                      <a:r>
                        <a:rPr lang="ar-EG" sz="1800" b="1" u="none" strike="noStrike" cap="none" dirty="0">
                          <a:solidFill>
                            <a:schemeClr val="bg2"/>
                          </a:solidFill>
                          <a:latin typeface="Open Sans"/>
                          <a:ea typeface="Open Sans"/>
                          <a:cs typeface="Open Sans"/>
                          <a:sym typeface="Open Sans"/>
                        </a:rPr>
                        <a:t>$</a:t>
                      </a:r>
                      <a:r>
                        <a:rPr lang="ar-EG" sz="1800" b="0" u="none" strike="noStrike" cap="none" dirty="0">
                          <a:solidFill>
                            <a:schemeClr val="bg2"/>
                          </a:solidFill>
                          <a:latin typeface="Open Sans"/>
                          <a:ea typeface="Open Sans"/>
                          <a:cs typeface="Open Sans"/>
                          <a:sym typeface="Open Sans"/>
                        </a:rPr>
                        <a:t> تسمح لك بالبحث عن طرق </a:t>
                      </a:r>
                      <a:r>
                        <a:rPr lang="ar-EG" sz="1800" b="1" u="none" strike="noStrike" cap="none" dirty="0">
                          <a:solidFill>
                            <a:schemeClr val="bg2"/>
                          </a:solidFill>
                          <a:latin typeface="Open Sans"/>
                          <a:ea typeface="Open Sans"/>
                          <a:cs typeface="Open Sans"/>
                          <a:sym typeface="Open Sans"/>
                        </a:rPr>
                        <a:t>تهجئة بديلة</a:t>
                      </a:r>
                    </a:p>
                    <a:p>
                      <a:pPr marL="0" marR="0" lvl="0" indent="0" algn="just" rtl="0">
                        <a:lnSpc>
                          <a:spcPct val="100000"/>
                        </a:lnSpc>
                        <a:spcBef>
                          <a:spcPts val="0"/>
                        </a:spcBef>
                        <a:spcAft>
                          <a:spcPts val="0"/>
                        </a:spcAft>
                        <a:buNone/>
                      </a:pPr>
                      <a:endParaRPr lang="ar-EG" sz="1800" b="0" u="none" strike="noStrike" cap="none" dirty="0">
                        <a:solidFill>
                          <a:schemeClr val="bg2"/>
                        </a:solidFill>
                        <a:latin typeface="Open Sans"/>
                        <a:ea typeface="Open Sans"/>
                        <a:cs typeface="Open Sans"/>
                        <a:sym typeface="Open Sans"/>
                      </a:endParaRPr>
                    </a:p>
                    <a:p>
                      <a:pPr marL="0" marR="0" lvl="0" indent="0" algn="just" rtl="1">
                        <a:lnSpc>
                          <a:spcPct val="100000"/>
                        </a:lnSpc>
                        <a:spcBef>
                          <a:spcPts val="0"/>
                        </a:spcBef>
                        <a:spcAft>
                          <a:spcPts val="0"/>
                        </a:spcAft>
                        <a:buNone/>
                      </a:pPr>
                      <a:r>
                        <a:rPr lang="ar-EG" sz="1800" b="0" u="none" strike="noStrike" cap="none" dirty="0">
                          <a:solidFill>
                            <a:schemeClr val="bg2"/>
                          </a:solidFill>
                          <a:latin typeface="Open Sans"/>
                          <a:ea typeface="Open Sans"/>
                          <a:cs typeface="Open Sans"/>
                          <a:sym typeface="Open Sans"/>
                        </a:rPr>
                        <a:t>الطفل * للطفل أو الأطفال أو الأطفال</a:t>
                      </a:r>
                    </a:p>
                    <a:p>
                      <a:pPr marL="0" marR="0" lvl="0" indent="0" algn="just" rtl="1">
                        <a:lnSpc>
                          <a:spcPct val="100000"/>
                        </a:lnSpc>
                        <a:spcBef>
                          <a:spcPts val="0"/>
                        </a:spcBef>
                        <a:spcAft>
                          <a:spcPts val="0"/>
                        </a:spcAft>
                        <a:buNone/>
                      </a:pPr>
                      <a:r>
                        <a:rPr lang="ar-EG" sz="1800" b="0" u="none" strike="noStrike" cap="none" dirty="0">
                          <a:solidFill>
                            <a:schemeClr val="bg2"/>
                          </a:solidFill>
                          <a:latin typeface="Open Sans"/>
                          <a:ea typeface="Open Sans"/>
                          <a:cs typeface="Open Sans"/>
                          <a:sym typeface="Open Sans"/>
                        </a:rPr>
                        <a:t>طفيلي * للطفيليات أو الطفيليات</a:t>
                      </a:r>
                      <a:endParaRPr sz="1800" b="0" u="none" strike="noStrike" cap="none" dirty="0">
                        <a:solidFill>
                          <a:schemeClr val="bg2"/>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537200">
                <a:tc>
                  <a:txBody>
                    <a:bodyPr/>
                    <a:lstStyle/>
                    <a:p>
                      <a:pPr marL="0" marR="0" lvl="0" indent="0" algn="just" rtl="1">
                        <a:lnSpc>
                          <a:spcPct val="100000"/>
                        </a:lnSpc>
                        <a:spcBef>
                          <a:spcPts val="0"/>
                        </a:spcBef>
                        <a:spcAft>
                          <a:spcPts val="0"/>
                        </a:spcAft>
                        <a:buNone/>
                      </a:pPr>
                      <a:r>
                        <a:rPr lang="ar-EG" sz="1800" b="1" u="none" strike="noStrike" cap="none" dirty="0">
                          <a:solidFill>
                            <a:schemeClr val="bg2"/>
                          </a:solidFill>
                          <a:latin typeface="Open Sans"/>
                          <a:ea typeface="Open Sans"/>
                          <a:cs typeface="Open Sans"/>
                          <a:sym typeface="Open Sans"/>
                        </a:rPr>
                        <a:t>الهجاء البديل</a:t>
                      </a:r>
                      <a:endParaRPr sz="1800" b="1" u="none" strike="noStrike" cap="none" dirty="0">
                        <a:solidFill>
                          <a:schemeClr val="bg2"/>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just" rtl="1">
                        <a:lnSpc>
                          <a:spcPct val="100000"/>
                        </a:lnSpc>
                        <a:spcBef>
                          <a:spcPts val="0"/>
                        </a:spcBef>
                        <a:spcAft>
                          <a:spcPts val="0"/>
                        </a:spcAft>
                        <a:buNone/>
                      </a:pPr>
                      <a:r>
                        <a:rPr lang="ar-EG" sz="1800" b="1" u="none" strike="noStrike" cap="none" dirty="0">
                          <a:solidFill>
                            <a:schemeClr val="bg2"/>
                          </a:solidFill>
                          <a:latin typeface="Open Sans"/>
                          <a:ea typeface="Open Sans"/>
                          <a:cs typeface="Open Sans"/>
                          <a:sym typeface="Open Sans"/>
                        </a:rPr>
                        <a:t>؟</a:t>
                      </a:r>
                      <a:r>
                        <a:rPr lang="ar-EG" sz="1800" b="0" u="none" strike="noStrike" cap="none" dirty="0">
                          <a:solidFill>
                            <a:schemeClr val="bg2"/>
                          </a:solidFill>
                          <a:latin typeface="Open Sans"/>
                          <a:ea typeface="Open Sans"/>
                          <a:cs typeface="Open Sans"/>
                          <a:sym typeface="Open Sans"/>
                        </a:rPr>
                        <a:t> يمكن استخدامها لاستبدال الأحرف في أي مكان في الكلمة</a:t>
                      </a:r>
                    </a:p>
                    <a:p>
                      <a:pPr marL="0" marR="0" lvl="0" indent="0" algn="just" rtl="0">
                        <a:lnSpc>
                          <a:spcPct val="100000"/>
                        </a:lnSpc>
                        <a:spcBef>
                          <a:spcPts val="0"/>
                        </a:spcBef>
                        <a:spcAft>
                          <a:spcPts val="0"/>
                        </a:spcAft>
                        <a:buNone/>
                      </a:pPr>
                      <a:endParaRPr lang="ar-EG" sz="1800" b="0" u="none" strike="noStrike" cap="none" dirty="0">
                        <a:solidFill>
                          <a:schemeClr val="bg2"/>
                        </a:solidFill>
                        <a:latin typeface="Open Sans"/>
                        <a:ea typeface="Open Sans"/>
                        <a:cs typeface="Open Sans"/>
                        <a:sym typeface="Open Sans"/>
                      </a:endParaRPr>
                    </a:p>
                    <a:p>
                      <a:pPr marL="0" marR="0" lvl="0" indent="0" algn="r" rtl="1">
                        <a:lnSpc>
                          <a:spcPct val="100000"/>
                        </a:lnSpc>
                        <a:spcBef>
                          <a:spcPts val="0"/>
                        </a:spcBef>
                        <a:spcAft>
                          <a:spcPts val="0"/>
                        </a:spcAft>
                        <a:buNone/>
                      </a:pPr>
                      <a:r>
                        <a:rPr lang="en-GB" sz="1800" b="0" u="none" strike="noStrike" cap="none" dirty="0" err="1">
                          <a:solidFill>
                            <a:schemeClr val="bg2"/>
                          </a:solidFill>
                          <a:latin typeface="Open Sans"/>
                          <a:ea typeface="Open Sans"/>
                          <a:cs typeface="Open Sans"/>
                          <a:sym typeface="Open Sans"/>
                        </a:rPr>
                        <a:t>Wom?n</a:t>
                      </a:r>
                      <a:r>
                        <a:rPr lang="ar-EG" sz="1800" b="0" u="none" strike="noStrike" cap="none" dirty="0">
                          <a:solidFill>
                            <a:schemeClr val="bg2"/>
                          </a:solidFill>
                          <a:latin typeface="Open Sans"/>
                          <a:ea typeface="Open Sans"/>
                          <a:cs typeface="Open Sans"/>
                          <a:sym typeface="Open Sans"/>
                        </a:rPr>
                        <a:t> سيبحث عن </a:t>
                      </a:r>
                      <a:r>
                        <a:rPr lang="en-US" sz="1800" b="0" u="none" strike="noStrike" cap="none" dirty="0">
                          <a:solidFill>
                            <a:schemeClr val="bg2"/>
                          </a:solidFill>
                          <a:latin typeface="Open Sans"/>
                          <a:ea typeface="Open Sans"/>
                          <a:cs typeface="Open Sans"/>
                          <a:sym typeface="Open Sans"/>
                        </a:rPr>
                        <a:t>woman </a:t>
                      </a:r>
                      <a:r>
                        <a:rPr lang="ar-EG" sz="1800" b="0" u="none" strike="noStrike" cap="none" dirty="0">
                          <a:solidFill>
                            <a:schemeClr val="bg2"/>
                          </a:solidFill>
                          <a:latin typeface="Open Sans"/>
                          <a:ea typeface="Open Sans"/>
                          <a:cs typeface="Open Sans"/>
                          <a:sym typeface="Open Sans"/>
                        </a:rPr>
                        <a:t>  و </a:t>
                      </a:r>
                      <a:r>
                        <a:rPr lang="en-US" sz="1800" b="0" u="none" strike="noStrike" cap="none" dirty="0">
                          <a:solidFill>
                            <a:schemeClr val="bg2"/>
                          </a:solidFill>
                          <a:latin typeface="Open Sans"/>
                          <a:ea typeface="Open Sans"/>
                          <a:cs typeface="Open Sans"/>
                          <a:sym typeface="Open Sans"/>
                        </a:rPr>
                        <a:t>women</a:t>
                      </a:r>
                      <a:endParaRPr sz="1800" b="0" u="none" strike="noStrike" cap="none" dirty="0">
                        <a:solidFill>
                          <a:schemeClr val="bg2"/>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حدود البحث</a:t>
            </a:r>
            <a:endParaRPr sz="4000" dirty="0">
              <a:solidFill>
                <a:srgbClr val="586F7C"/>
              </a:solidFill>
              <a:latin typeface="Open Sans"/>
              <a:ea typeface="Open Sans"/>
              <a:cs typeface="Open Sans"/>
              <a:sym typeface="Open Sans"/>
            </a:endParaRPr>
          </a:p>
        </p:txBody>
      </p:sp>
      <p:sp>
        <p:nvSpPr>
          <p:cNvPr id="206" name="Google Shape;206;p16"/>
          <p:cNvSpPr txBox="1">
            <a:spLocks noGrp="1"/>
          </p:cNvSpPr>
          <p:nvPr>
            <p:ph type="body" idx="1"/>
          </p:nvPr>
        </p:nvSpPr>
        <p:spPr>
          <a:xfrm>
            <a:off x="0" y="1780343"/>
            <a:ext cx="5989780" cy="4637896"/>
          </a:xfrm>
          <a:prstGeom prst="rect">
            <a:avLst/>
          </a:prstGeom>
          <a:noFill/>
          <a:ln>
            <a:noFill/>
          </a:ln>
        </p:spPr>
        <p:txBody>
          <a:bodyPr spcFirstLastPara="1" wrap="square" lIns="91425" tIns="45700" rIns="91425" bIns="45700" anchor="t" anchorCtr="0">
            <a:noAutofit/>
          </a:bodyPr>
          <a:lstStyle/>
          <a:p>
            <a:pPr marL="127000" lvl="0" indent="0" algn="r" rtl="1">
              <a:lnSpc>
                <a:spcPct val="150000"/>
              </a:lnSpc>
              <a:spcBef>
                <a:spcPts val="1000"/>
              </a:spcBef>
              <a:spcAft>
                <a:spcPts val="0"/>
              </a:spcAft>
              <a:buClr>
                <a:schemeClr val="dk1"/>
              </a:buClr>
              <a:buSzPts val="2500"/>
              <a:buNone/>
            </a:pPr>
            <a:r>
              <a:rPr lang="ar-EG" sz="2800" dirty="0">
                <a:solidFill>
                  <a:schemeClr val="bg2"/>
                </a:solidFill>
                <a:latin typeface="Open Sans"/>
                <a:ea typeface="Open Sans"/>
                <a:cs typeface="Open Sans"/>
                <a:sym typeface="Open Sans"/>
              </a:rPr>
              <a:t>تسمح لك معظم قواعد البيانات ومنصات البحث بتحديد البحث حسب المؤلف والعنوان والمجلة والتاريخ واللغة وما إلى ذلك</a:t>
            </a:r>
            <a:endParaRPr lang="en-GB" sz="2800" dirty="0">
              <a:solidFill>
                <a:schemeClr val="bg2"/>
              </a:solidFill>
              <a:latin typeface="Open Sans"/>
              <a:ea typeface="Open Sans"/>
              <a:cs typeface="Open Sans"/>
              <a:sym typeface="Open Sans"/>
            </a:endParaRPr>
          </a:p>
          <a:p>
            <a:pPr marL="869950" lvl="1" indent="-285750" algn="r" rtl="1">
              <a:lnSpc>
                <a:spcPct val="150000"/>
              </a:lnSpc>
              <a:spcBef>
                <a:spcPts val="1000"/>
              </a:spcBef>
              <a:buClr>
                <a:schemeClr val="dk1"/>
              </a:buClr>
              <a:buSzPts val="2500"/>
              <a:buFont typeface="Courier New" panose="02070309020205020404" pitchFamily="49" charset="0"/>
              <a:buChar char="o"/>
            </a:pPr>
            <a:r>
              <a:rPr lang="ar-EG" sz="2800" dirty="0">
                <a:solidFill>
                  <a:schemeClr val="bg2"/>
                </a:solidFill>
                <a:latin typeface="Open Sans"/>
                <a:ea typeface="Open Sans"/>
                <a:cs typeface="Open Sans"/>
                <a:sym typeface="Open Sans"/>
              </a:rPr>
              <a:t>يمكنك استخدام البحث المتقدم وتحسين خياراتك على منصة البحث.</a:t>
            </a:r>
            <a:endParaRPr lang="en-GB" sz="2800" dirty="0">
              <a:solidFill>
                <a:schemeClr val="bg2"/>
              </a:solidFill>
              <a:latin typeface="Open Sans"/>
              <a:ea typeface="Open Sans"/>
              <a:cs typeface="Open Sans"/>
              <a:sym typeface="Open Sans"/>
            </a:endParaRPr>
          </a:p>
          <a:p>
            <a:pPr marL="869950" lvl="1" indent="-285750" algn="r" rtl="1">
              <a:lnSpc>
                <a:spcPct val="150000"/>
              </a:lnSpc>
              <a:spcBef>
                <a:spcPts val="1000"/>
              </a:spcBef>
              <a:buClr>
                <a:schemeClr val="dk1"/>
              </a:buClr>
              <a:buSzPts val="2500"/>
              <a:buFont typeface="Courier New" panose="02070309020205020404" pitchFamily="49" charset="0"/>
              <a:buChar char="o"/>
            </a:pPr>
            <a:r>
              <a:rPr lang="ar-EG" sz="2800" dirty="0">
                <a:solidFill>
                  <a:schemeClr val="bg2"/>
                </a:solidFill>
                <a:latin typeface="Open Sans"/>
                <a:ea typeface="Open Sans"/>
                <a:cs typeface="Open Sans"/>
                <a:sym typeface="Open Sans"/>
              </a:rPr>
              <a:t>القوائم المنسدلة متوفرة أيضاً.</a:t>
            </a:r>
            <a:r>
              <a:rPr lang="en-US" sz="2800" dirty="0">
                <a:solidFill>
                  <a:schemeClr val="bg2"/>
                </a:solidFill>
                <a:latin typeface="Open Sans"/>
                <a:ea typeface="Open Sans"/>
                <a:cs typeface="Open Sans"/>
                <a:sym typeface="Open Sans"/>
              </a:rPr>
              <a:t> </a:t>
            </a:r>
            <a:endParaRPr sz="2800" dirty="0">
              <a:solidFill>
                <a:schemeClr val="bg2"/>
              </a:solidFill>
            </a:endParaRPr>
          </a:p>
          <a:p>
            <a:pPr marL="469900" lvl="0" indent="-184150" algn="l" rtl="0">
              <a:lnSpc>
                <a:spcPct val="150000"/>
              </a:lnSpc>
              <a:spcBef>
                <a:spcPts val="1000"/>
              </a:spcBef>
              <a:spcAft>
                <a:spcPts val="0"/>
              </a:spcAft>
              <a:buClr>
                <a:schemeClr val="dk1"/>
              </a:buClr>
              <a:buSzPts val="2500"/>
              <a:buNone/>
            </a:pPr>
            <a:endParaRPr sz="2500" dirty="0">
              <a:solidFill>
                <a:schemeClr val="dk1"/>
              </a:solidFill>
              <a:latin typeface="Open Sans"/>
              <a:ea typeface="Open Sans"/>
              <a:cs typeface="Open Sans"/>
              <a:sym typeface="Open Sans"/>
            </a:endParaRPr>
          </a:p>
        </p:txBody>
      </p:sp>
      <p:pic>
        <p:nvPicPr>
          <p:cNvPr id="207" name="Google Shape;207;p16" descr="https://lh6.googleusercontent.com/ZsRyR9sq6hZunagmf2qWvj9dGKQD9Bjxignh7-qpJZIdOhjweQZ5N5wy0iFBqLpQD4g_tmJe6VfXMRHCkC_JhUFp_JlJJkp15j6qhSEFF4EUnPNXQ_qlA18kJztq2uzVO6Zfd9iS"/>
          <p:cNvPicPr preferRelativeResize="0"/>
          <p:nvPr/>
        </p:nvPicPr>
        <p:blipFill rotWithShape="1">
          <a:blip r:embed="rId3">
            <a:alphaModFix/>
          </a:blip>
          <a:srcRect/>
          <a:stretch/>
        </p:blipFill>
        <p:spPr>
          <a:xfrm>
            <a:off x="6103106" y="2048256"/>
            <a:ext cx="5753504" cy="44256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Trebuchet MS"/>
              <a:buNone/>
            </a:pPr>
            <a:r>
              <a:rPr lang="ar-EG" dirty="0">
                <a:solidFill>
                  <a:srgbClr val="586F7C"/>
                </a:solidFill>
                <a:latin typeface="Open Sans"/>
                <a:ea typeface="Open Sans"/>
                <a:cs typeface="Open Sans"/>
                <a:sym typeface="Open Sans"/>
              </a:rPr>
              <a:t>الملخص</a:t>
            </a:r>
            <a:endParaRPr sz="4000" dirty="0">
              <a:solidFill>
                <a:srgbClr val="004890"/>
              </a:solidFill>
              <a:latin typeface="Open Sans"/>
              <a:ea typeface="Open Sans"/>
              <a:cs typeface="Open Sans"/>
              <a:sym typeface="Open Sans"/>
            </a:endParaRPr>
          </a:p>
        </p:txBody>
      </p:sp>
      <p:sp>
        <p:nvSpPr>
          <p:cNvPr id="214" name="Google Shape;214;p20"/>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460375" lvl="0" indent="-342900" algn="r" rtl="1">
              <a:lnSpc>
                <a:spcPct val="150000"/>
              </a:lnSpc>
              <a:spcBef>
                <a:spcPts val="1000"/>
              </a:spcBef>
              <a:spcAft>
                <a:spcPts val="0"/>
              </a:spcAft>
              <a:buClr>
                <a:schemeClr val="dk1"/>
              </a:buClr>
              <a:buSzPts val="1850"/>
              <a:buChar char="●"/>
            </a:pPr>
            <a:r>
              <a:rPr lang="ar-EG" sz="3200" dirty="0">
                <a:solidFill>
                  <a:schemeClr val="bg2"/>
                </a:solidFill>
                <a:latin typeface="Open Sans"/>
                <a:ea typeface="Open Sans"/>
                <a:cs typeface="Open Sans"/>
                <a:sym typeface="Open Sans"/>
              </a:rPr>
              <a:t>ركز هذا الدرس على بناء استعلامات البحث واستخدام تقنيات البحث المتقدمة لإجراء بحث فعال في مجال الانتاج الفكرى.</a:t>
            </a:r>
            <a:endParaRPr dirty="0">
              <a:solidFill>
                <a:schemeClr val="bg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a88abbf903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Gill Sans"/>
              <a:buNone/>
            </a:pPr>
            <a:r>
              <a:rPr lang="ar-EG" sz="4000" dirty="0">
                <a:solidFill>
                  <a:srgbClr val="586F7C"/>
                </a:solidFill>
                <a:latin typeface="Open Sans"/>
                <a:ea typeface="Open Sans"/>
                <a:cs typeface="Open Sans"/>
                <a:sym typeface="Open Sans"/>
              </a:rPr>
              <a:t>مراجع والمصادرمفيدة ذات الصلة</a:t>
            </a:r>
            <a:endParaRPr sz="4000" dirty="0">
              <a:solidFill>
                <a:srgbClr val="586F7C"/>
              </a:solidFill>
              <a:latin typeface="Open Sans"/>
              <a:ea typeface="Open Sans"/>
              <a:cs typeface="Open Sans"/>
              <a:sym typeface="Open Sans"/>
            </a:endParaRPr>
          </a:p>
        </p:txBody>
      </p:sp>
      <p:sp>
        <p:nvSpPr>
          <p:cNvPr id="221" name="Google Shape;221;ga88abbf903_0_0"/>
          <p:cNvSpPr txBox="1">
            <a:spLocks noGrp="1"/>
          </p:cNvSpPr>
          <p:nvPr>
            <p:ph type="body" idx="1"/>
          </p:nvPr>
        </p:nvSpPr>
        <p:spPr>
          <a:xfrm>
            <a:off x="656075" y="1839650"/>
            <a:ext cx="9613800"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bg2"/>
                </a:solidFill>
                <a:latin typeface="Open Sans"/>
                <a:ea typeface="Open Sans"/>
                <a:cs typeface="Open Sans"/>
                <a:sym typeface="Open Sans"/>
              </a:rPr>
              <a:t>Cooper, C., Booth, A., Varley-Campbell, J., Britten, N. &amp; Garside, R. 2018. Defining the process to literature searching in systematic reviews: a literature review of guidance and supporting studies. BMC Medical Research Methodology, 18(1): 85. </a:t>
            </a:r>
            <a:r>
              <a:rPr lang="en-US" sz="1200" u="sng"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https://doi.org/10.1186/s12874-018-0545-3</a:t>
            </a:r>
            <a:r>
              <a:rPr lang="en-US" sz="1200" dirty="0">
                <a:solidFill>
                  <a:schemeClr val="bg2"/>
                </a:solidFill>
                <a:latin typeface="Open Sans"/>
                <a:ea typeface="Open Sans"/>
                <a:cs typeface="Open Sans"/>
                <a:sym typeface="Open Sans"/>
              </a:rPr>
              <a:t>   (Accessed 27 June 2021).</a:t>
            </a:r>
            <a:endParaRPr sz="1200" dirty="0">
              <a:solidFill>
                <a:schemeClr val="bg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bg2"/>
                </a:solidFill>
                <a:latin typeface="Open Sans"/>
                <a:ea typeface="Open Sans"/>
                <a:cs typeface="Open Sans"/>
                <a:sym typeface="Open Sans"/>
              </a:rPr>
              <a:t>ISU. 2019. Refine your search. In: International Space University Library [online]. </a:t>
            </a:r>
            <a:r>
              <a:rPr lang="en-US" sz="1200" u="sng" dirty="0">
                <a:solidFill>
                  <a:schemeClr val="bg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https://isulibrary.isunet.edu/index.php?lvl=cmspage&amp;pageid=4&amp;id_article=955</a:t>
            </a:r>
            <a:r>
              <a:rPr lang="en-US" sz="1200" dirty="0">
                <a:solidFill>
                  <a:schemeClr val="bg2"/>
                </a:solidFill>
                <a:latin typeface="Open Sans"/>
                <a:ea typeface="Open Sans"/>
                <a:cs typeface="Open Sans"/>
                <a:sym typeface="Open Sans"/>
              </a:rPr>
              <a:t> [Cited 9 July 2021)</a:t>
            </a:r>
            <a:endParaRPr dirty="0">
              <a:solidFill>
                <a:schemeClr val="bg2"/>
              </a:solidFill>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bg2"/>
                </a:solidFill>
                <a:latin typeface="Open Sans"/>
                <a:ea typeface="Open Sans"/>
                <a:cs typeface="Open Sans"/>
                <a:sym typeface="Open Sans"/>
              </a:rPr>
              <a:t>Smith, C. 2021. Oxford </a:t>
            </a:r>
            <a:r>
              <a:rPr lang="en-US" sz="1200" dirty="0" err="1">
                <a:solidFill>
                  <a:schemeClr val="bg2"/>
                </a:solidFill>
                <a:latin typeface="Open Sans"/>
                <a:ea typeface="Open Sans"/>
                <a:cs typeface="Open Sans"/>
                <a:sym typeface="Open Sans"/>
              </a:rPr>
              <a:t>LibGuides</a:t>
            </a:r>
            <a:r>
              <a:rPr lang="en-US" sz="1200" dirty="0">
                <a:solidFill>
                  <a:schemeClr val="bg2"/>
                </a:solidFill>
                <a:latin typeface="Open Sans"/>
                <a:ea typeface="Open Sans"/>
                <a:cs typeface="Open Sans"/>
                <a:sym typeface="Open Sans"/>
              </a:rPr>
              <a:t>: Systematic Reviews and Evidence Syntheses: Home [online]. [Cited 9 July 2021]. </a:t>
            </a:r>
            <a:r>
              <a:rPr lang="en-US" sz="1200" u="sng" dirty="0">
                <a:solidFill>
                  <a:schemeClr val="bg2"/>
                </a:solidFill>
                <a:hlinkClick r:id="rId5">
                  <a:extLst>
                    <a:ext uri="{A12FA001-AC4F-418D-AE19-62706E023703}">
                      <ahyp:hlinkClr xmlns:ahyp="http://schemas.microsoft.com/office/drawing/2018/hyperlinkcolor" val="tx"/>
                    </a:ext>
                  </a:extLst>
                </a:hlinkClick>
              </a:rPr>
              <a:t>https://libguides.bodleian.ox.ac.uk/systematic-reviews/home</a:t>
            </a:r>
            <a:r>
              <a:rPr lang="en-US" sz="1200" dirty="0">
                <a:solidFill>
                  <a:schemeClr val="bg2"/>
                </a:solidFill>
                <a:latin typeface="Open Sans"/>
                <a:ea typeface="Open Sans"/>
                <a:cs typeface="Open Sans"/>
                <a:sym typeface="Open Sans"/>
              </a:rPr>
              <a:t> </a:t>
            </a:r>
            <a:endParaRPr sz="1200" dirty="0">
              <a:solidFill>
                <a:schemeClr val="bg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bg2"/>
                </a:solidFill>
                <a:latin typeface="Open Sans"/>
                <a:ea typeface="Open Sans"/>
                <a:cs typeface="Open Sans"/>
                <a:sym typeface="Open Sans"/>
              </a:rPr>
              <a:t>University of Leeds Library. 2021. Literature searching explained. In: University of Leeds [online]. [Cited 9 July 2021]. </a:t>
            </a:r>
            <a:r>
              <a:rPr lang="en-US" sz="1200" u="sng" dirty="0">
                <a:solidFill>
                  <a:schemeClr val="bg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https://library.leeds.ac.uk/info/1404/literature_searching/14/literature_searching_explained/5</a:t>
            </a:r>
            <a:r>
              <a:rPr lang="en-US" sz="1200" dirty="0">
                <a:solidFill>
                  <a:schemeClr val="bg2"/>
                </a:solidFill>
                <a:latin typeface="Open Sans"/>
                <a:ea typeface="Open Sans"/>
                <a:cs typeface="Open Sans"/>
                <a:sym typeface="Open Sans"/>
              </a:rPr>
              <a:t>  </a:t>
            </a:r>
            <a:endParaRPr sz="1200" dirty="0">
              <a:solidFill>
                <a:schemeClr val="bg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bg2"/>
                </a:solidFill>
                <a:latin typeface="Open Sans"/>
                <a:ea typeface="Open Sans"/>
                <a:cs typeface="Open Sans"/>
                <a:sym typeface="Open Sans"/>
              </a:rPr>
              <a:t>WUR. 2016. Searching for literature. In: Wageningen University &amp; Research Library [online]. [Cited 9 July 2021]. </a:t>
            </a:r>
            <a:r>
              <a:rPr lang="en-US" sz="1200" u="sng" dirty="0">
                <a:solidFill>
                  <a:schemeClr val="bg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https://www.wur.nl/en/Library/Students/Searching-for-literature.htm</a:t>
            </a:r>
            <a:endParaRPr sz="1200" dirty="0">
              <a:solidFill>
                <a:schemeClr val="bg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bg2"/>
                </a:solidFill>
                <a:latin typeface="Open Sans"/>
                <a:ea typeface="Open Sans"/>
                <a:cs typeface="Open Sans"/>
                <a:sym typeface="Open Sans"/>
              </a:rPr>
              <a:t>WUR. 2019. E-learning modules. In: Wageningen University &amp; Research Library [online]. [Cited 9 July 2021]. </a:t>
            </a:r>
            <a:r>
              <a:rPr lang="en-US" sz="1200" u="sng" dirty="0">
                <a:solidFill>
                  <a:schemeClr val="bg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https://www.wur.nl/en/Library/Students/e-learning-modules.htm</a:t>
            </a:r>
            <a:r>
              <a:rPr lang="en-US" sz="1200" dirty="0">
                <a:solidFill>
                  <a:schemeClr val="bg2"/>
                </a:solidFill>
                <a:latin typeface="Open Sans"/>
                <a:ea typeface="Open Sans"/>
                <a:cs typeface="Open Sans"/>
                <a:sym typeface="Open Sans"/>
              </a:rPr>
              <a:t> </a:t>
            </a:r>
            <a:endParaRPr sz="1200" dirty="0">
              <a:solidFill>
                <a:schemeClr val="bg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bg2"/>
                </a:solidFill>
                <a:latin typeface="Open Sans"/>
                <a:ea typeface="Open Sans"/>
                <a:cs typeface="Open Sans"/>
                <a:sym typeface="Open Sans"/>
              </a:rPr>
              <a:t>WUR. 2020. The 4 W’s. In: Wageningen University &amp; Research Library [online]. [Cited 9 July 2021]. </a:t>
            </a:r>
            <a:r>
              <a:rPr lang="en-US" sz="1200" u="sng" dirty="0">
                <a:solidFill>
                  <a:schemeClr val="bg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https://library.wur.nl/infoboard/module_2/page14872.html</a:t>
            </a:r>
            <a:r>
              <a:rPr lang="en-US" sz="1200" dirty="0">
                <a:solidFill>
                  <a:schemeClr val="bg2"/>
                </a:solidFill>
                <a:latin typeface="Open Sans"/>
                <a:ea typeface="Open Sans"/>
                <a:cs typeface="Open Sans"/>
                <a:sym typeface="Open Sans"/>
              </a:rPr>
              <a:t> </a:t>
            </a:r>
            <a:endParaRPr sz="1200" dirty="0">
              <a:solidFill>
                <a:schemeClr val="bg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bg2"/>
                </a:solidFill>
                <a:latin typeface="Open Sans"/>
                <a:ea typeface="Open Sans"/>
                <a:cs typeface="Open Sans"/>
                <a:sym typeface="Open Sans"/>
              </a:rPr>
              <a:t>WHO. 2021. Hinari Basic Course. In: WHO [online]. [Cited 9 July 2021]. </a:t>
            </a:r>
            <a:r>
              <a:rPr lang="en-US" sz="1200" u="sng" dirty="0">
                <a:solidFill>
                  <a:schemeClr val="bg2"/>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http://www.who.int/hinari/training/Basic_Course/en/</a:t>
            </a:r>
            <a:r>
              <a:rPr lang="en-US" sz="1200" dirty="0">
                <a:solidFill>
                  <a:schemeClr val="bg2"/>
                </a:solidFill>
                <a:latin typeface="Open Sans"/>
                <a:ea typeface="Open Sans"/>
                <a:cs typeface="Open Sans"/>
                <a:sym typeface="Open Sans"/>
              </a:rPr>
              <a:t>  </a:t>
            </a:r>
            <a:endParaRPr sz="1200" dirty="0">
              <a:solidFill>
                <a:schemeClr val="bg2"/>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 </a:t>
            </a:r>
            <a:r>
              <a:rPr lang="nl-NL" sz="2400" dirty="0">
                <a:solidFill>
                  <a:schemeClr val="bg2"/>
                </a:solidFill>
                <a:latin typeface="+mn-lt"/>
                <a:ea typeface="Open Sans"/>
                <a:cs typeface="Open Sans"/>
                <a:sym typeface="Open Sans"/>
              </a:rPr>
              <a:t>Research4Life </a:t>
            </a:r>
            <a:r>
              <a:rPr lang="ar-EG" sz="2400" dirty="0">
                <a:solidFill>
                  <a:schemeClr val="bg2"/>
                </a:solidFill>
                <a:latin typeface="+mn-lt"/>
                <a:ea typeface="Open Sans"/>
                <a:cs typeface="Open Sans"/>
                <a:sym typeface="Open Sans"/>
              </a:rPr>
              <a:t> 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600"/>
              <a:buFont typeface="Trebuchet MS"/>
              <a:buNone/>
            </a:pPr>
            <a:r>
              <a:rPr lang="ar-EG" dirty="0">
                <a:solidFill>
                  <a:srgbClr val="586F7C"/>
                </a:solidFill>
                <a:latin typeface="Open Sans"/>
                <a:ea typeface="Open Sans"/>
                <a:sym typeface="Open Sans"/>
              </a:rPr>
              <a:t>الخطوط ال</a:t>
            </a:r>
            <a:r>
              <a:rPr lang="ar-SA" dirty="0">
                <a:solidFill>
                  <a:srgbClr val="586F7C"/>
                </a:solidFill>
                <a:latin typeface="Open Sans"/>
                <a:ea typeface="Open Sans"/>
                <a:sym typeface="Open Sans"/>
              </a:rPr>
              <a:t>رئيسية</a:t>
            </a:r>
            <a:r>
              <a:rPr lang="en-US" dirty="0">
                <a:solidFill>
                  <a:srgbClr val="586F7C"/>
                </a:solidFill>
                <a:latin typeface="Open Sans"/>
                <a:ea typeface="Open Sans"/>
                <a:sym typeface="Open Sans"/>
              </a:rPr>
              <a:t>     </a:t>
            </a:r>
            <a:endParaRPr dirty="0">
              <a:solidFill>
                <a:srgbClr val="586F7C"/>
              </a:solidFill>
              <a:latin typeface="Open Sans"/>
              <a:ea typeface="Open Sans"/>
              <a:sym typeface="Open Sans"/>
            </a:endParaRPr>
          </a:p>
        </p:txBody>
      </p:sp>
      <p:sp>
        <p:nvSpPr>
          <p:cNvPr id="82" name="Google Shape;82;p39"/>
          <p:cNvSpPr txBox="1">
            <a:spLocks noGrp="1"/>
          </p:cNvSpPr>
          <p:nvPr>
            <p:ph type="body" idx="1"/>
          </p:nvPr>
        </p:nvSpPr>
        <p:spPr>
          <a:xfrm>
            <a:off x="473530" y="1740212"/>
            <a:ext cx="10611130" cy="4774864"/>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just" rtl="1">
              <a:lnSpc>
                <a:spcPct val="180000"/>
              </a:lnSpc>
              <a:spcBef>
                <a:spcPts val="0"/>
              </a:spcBef>
              <a:spcAft>
                <a:spcPts val="0"/>
              </a:spcAft>
              <a:buClr>
                <a:schemeClr val="bg2"/>
              </a:buClr>
              <a:buSzPts val="2400"/>
              <a:buFont typeface="Open Sans"/>
              <a:buChar char="●"/>
            </a:pPr>
            <a:r>
              <a:rPr lang="ar-EG" sz="3100" dirty="0">
                <a:solidFill>
                  <a:srgbClr val="002060"/>
                </a:solidFill>
                <a:latin typeface="Open Sans"/>
                <a:ea typeface="Open Sans"/>
                <a:cs typeface="Open Sans"/>
                <a:sym typeface="Open Sans"/>
              </a:rPr>
              <a:t>بحث فى الإنتاج الفكري</a:t>
            </a:r>
            <a:r>
              <a:rPr lang="en-US" sz="3100" dirty="0">
                <a:solidFill>
                  <a:srgbClr val="002060"/>
                </a:solidFill>
                <a:latin typeface="Open Sans"/>
                <a:ea typeface="Open Sans"/>
                <a:cs typeface="Open Sans"/>
                <a:sym typeface="Open Sans"/>
              </a:rPr>
              <a:t> </a:t>
            </a:r>
          </a:p>
          <a:p>
            <a:pPr marL="228600" lvl="0" indent="-228600" algn="just" rtl="1">
              <a:lnSpc>
                <a:spcPct val="180000"/>
              </a:lnSpc>
              <a:spcBef>
                <a:spcPts val="0"/>
              </a:spcBef>
              <a:spcAft>
                <a:spcPts val="0"/>
              </a:spcAft>
              <a:buClr>
                <a:schemeClr val="bg2"/>
              </a:buClr>
              <a:buSzPts val="2400"/>
              <a:buFont typeface="Open Sans"/>
              <a:buChar char="●"/>
            </a:pPr>
            <a:r>
              <a:rPr lang="ar-EG" sz="3100" dirty="0">
                <a:solidFill>
                  <a:srgbClr val="002060"/>
                </a:solidFill>
                <a:latin typeface="Open Sans"/>
                <a:ea typeface="Open Sans"/>
                <a:cs typeface="Open Sans"/>
                <a:sym typeface="Open Sans"/>
              </a:rPr>
              <a:t>استراتيجيات البحث</a:t>
            </a:r>
          </a:p>
          <a:p>
            <a:pPr marL="228600" lvl="0" indent="-228600" algn="r" rtl="1">
              <a:lnSpc>
                <a:spcPct val="180000"/>
              </a:lnSpc>
              <a:spcBef>
                <a:spcPts val="0"/>
              </a:spcBef>
              <a:spcAft>
                <a:spcPts val="0"/>
              </a:spcAft>
              <a:buClr>
                <a:schemeClr val="bg2"/>
              </a:buClr>
              <a:buSzPts val="2400"/>
              <a:buFont typeface="Open Sans"/>
              <a:buChar char="●"/>
            </a:pPr>
            <a:r>
              <a:rPr lang="ar-EG" sz="3100" dirty="0">
                <a:solidFill>
                  <a:srgbClr val="002060"/>
                </a:solidFill>
                <a:latin typeface="Open Sans"/>
                <a:ea typeface="Open Sans"/>
                <a:cs typeface="Open Sans"/>
                <a:sym typeface="Open Sans"/>
              </a:rPr>
              <a:t>تنقية البحث</a:t>
            </a:r>
            <a:endParaRPr lang="en-US" sz="3100" dirty="0">
              <a:solidFill>
                <a:srgbClr val="002060"/>
              </a:solidFill>
              <a:latin typeface="Open Sans"/>
              <a:ea typeface="Open Sans"/>
              <a:cs typeface="Open Sans"/>
              <a:sym typeface="Open Sans"/>
            </a:endParaRPr>
          </a:p>
          <a:p>
            <a:pPr marL="228600" lvl="0" indent="-228600" algn="r" rtl="1">
              <a:lnSpc>
                <a:spcPct val="180000"/>
              </a:lnSpc>
              <a:spcBef>
                <a:spcPts val="0"/>
              </a:spcBef>
              <a:spcAft>
                <a:spcPts val="0"/>
              </a:spcAft>
              <a:buClr>
                <a:schemeClr val="bg2"/>
              </a:buClr>
              <a:buSzPts val="2400"/>
              <a:buFont typeface="Open Sans"/>
              <a:buChar char="●"/>
            </a:pPr>
            <a:r>
              <a:rPr lang="ar-SA" sz="3100" dirty="0">
                <a:solidFill>
                  <a:srgbClr val="002060"/>
                </a:solidFill>
                <a:latin typeface="Open Sans"/>
                <a:ea typeface="Open Sans"/>
                <a:cs typeface="Open Sans"/>
                <a:sym typeface="Open Sans"/>
              </a:rPr>
              <a:t>عوامل تنقية</a:t>
            </a:r>
            <a:r>
              <a:rPr lang="ar-EG" sz="3100" dirty="0">
                <a:solidFill>
                  <a:srgbClr val="002060"/>
                </a:solidFill>
                <a:latin typeface="Open Sans"/>
                <a:ea typeface="Open Sans"/>
                <a:cs typeface="Open Sans"/>
                <a:sym typeface="Open Sans"/>
              </a:rPr>
              <a:t> البحث</a:t>
            </a:r>
            <a:endParaRPr lang="en-US" sz="3100" dirty="0">
              <a:solidFill>
                <a:srgbClr val="002060"/>
              </a:solidFill>
              <a:latin typeface="Open Sans"/>
              <a:ea typeface="Open Sans"/>
              <a:cs typeface="Open Sans"/>
              <a:sym typeface="Open Sans"/>
            </a:endParaRPr>
          </a:p>
          <a:p>
            <a:pPr marL="685800" lvl="1" indent="-228600" algn="r" rtl="1">
              <a:lnSpc>
                <a:spcPct val="180000"/>
              </a:lnSpc>
              <a:spcBef>
                <a:spcPts val="0"/>
              </a:spcBef>
              <a:buClr>
                <a:schemeClr val="bg2"/>
              </a:buClr>
              <a:buFont typeface="Open Sans"/>
              <a:buChar char="●"/>
            </a:pPr>
            <a:r>
              <a:rPr lang="ar-SA" sz="3200" dirty="0">
                <a:solidFill>
                  <a:srgbClr val="002060"/>
                </a:solidFill>
                <a:latin typeface="Open Sans"/>
                <a:ea typeface="Open Sans"/>
                <a:cs typeface="Open Sans"/>
                <a:sym typeface="Open Sans"/>
              </a:rPr>
              <a:t>معاملات</a:t>
            </a:r>
            <a:r>
              <a:rPr lang="ar-EG" sz="3200" dirty="0">
                <a:solidFill>
                  <a:srgbClr val="002060"/>
                </a:solidFill>
                <a:latin typeface="Open Sans"/>
                <a:ea typeface="Open Sans"/>
                <a:cs typeface="Open Sans"/>
                <a:sym typeface="Open Sans"/>
              </a:rPr>
              <a:t> </a:t>
            </a:r>
            <a:r>
              <a:rPr lang="ar-SA" sz="3200" dirty="0">
                <a:solidFill>
                  <a:srgbClr val="002060"/>
                </a:solidFill>
                <a:latin typeface="Open Sans"/>
                <a:ea typeface="Open Sans"/>
                <a:cs typeface="Open Sans"/>
                <a:sym typeface="Open Sans"/>
              </a:rPr>
              <a:t>البحث البوليني أو المنطقي</a:t>
            </a:r>
            <a:r>
              <a:rPr lang="ar-EG" sz="3200" dirty="0">
                <a:solidFill>
                  <a:srgbClr val="002060"/>
                </a:solidFill>
                <a:latin typeface="Open Sans"/>
                <a:ea typeface="Open Sans"/>
                <a:cs typeface="Open Sans"/>
                <a:sym typeface="Open Sans"/>
              </a:rPr>
              <a:t> </a:t>
            </a:r>
          </a:p>
          <a:p>
            <a:pPr marL="685800" lvl="1" indent="-228600" algn="r" rtl="1">
              <a:lnSpc>
                <a:spcPct val="180000"/>
              </a:lnSpc>
              <a:spcBef>
                <a:spcPts val="0"/>
              </a:spcBef>
              <a:buClr>
                <a:schemeClr val="bg2"/>
              </a:buClr>
              <a:buFont typeface="Open Sans"/>
              <a:buChar char="●"/>
            </a:pPr>
            <a:r>
              <a:rPr lang="ar-EG" sz="3100" dirty="0">
                <a:solidFill>
                  <a:srgbClr val="002060"/>
                </a:solidFill>
                <a:latin typeface="Open Sans"/>
                <a:ea typeface="Open Sans"/>
                <a:cs typeface="Open Sans"/>
                <a:sym typeface="Open Sans"/>
              </a:rPr>
              <a:t>الأقواس وأحرف البدل</a:t>
            </a:r>
          </a:p>
          <a:p>
            <a:pPr marL="685800" lvl="1" indent="-228600" algn="r" rtl="1">
              <a:lnSpc>
                <a:spcPct val="180000"/>
              </a:lnSpc>
              <a:spcBef>
                <a:spcPts val="0"/>
              </a:spcBef>
              <a:buClr>
                <a:schemeClr val="bg2"/>
              </a:buClr>
              <a:buFont typeface="Open Sans"/>
              <a:buChar char="●"/>
            </a:pPr>
            <a:r>
              <a:rPr lang="ar-SA" sz="3100" dirty="0">
                <a:solidFill>
                  <a:srgbClr val="002060"/>
                </a:solidFill>
                <a:latin typeface="Open Sans"/>
                <a:ea typeface="Open Sans"/>
                <a:cs typeface="Open Sans"/>
                <a:sym typeface="Open Sans"/>
              </a:rPr>
              <a:t>حدود</a:t>
            </a:r>
            <a:r>
              <a:rPr lang="ar-EG" sz="3100" dirty="0">
                <a:solidFill>
                  <a:srgbClr val="002060"/>
                </a:solidFill>
                <a:latin typeface="Open Sans"/>
                <a:ea typeface="Open Sans"/>
                <a:cs typeface="Open Sans"/>
                <a:sym typeface="Open Sans"/>
              </a:rPr>
              <a:t> البحث</a:t>
            </a:r>
          </a:p>
          <a:p>
            <a:pPr marL="228600" lvl="0" indent="-228600" algn="r" rtl="1">
              <a:lnSpc>
                <a:spcPct val="180000"/>
              </a:lnSpc>
              <a:spcBef>
                <a:spcPts val="0"/>
              </a:spcBef>
              <a:spcAft>
                <a:spcPts val="0"/>
              </a:spcAft>
              <a:buClr>
                <a:schemeClr val="bg2"/>
              </a:buClr>
              <a:buSzPts val="2400"/>
              <a:buFont typeface="Open Sans"/>
              <a:buChar char="●"/>
            </a:pPr>
            <a:r>
              <a:rPr lang="ar-EG" sz="3100" dirty="0">
                <a:solidFill>
                  <a:srgbClr val="002060"/>
                </a:solidFill>
                <a:latin typeface="Open Sans"/>
                <a:ea typeface="Open Sans"/>
                <a:cs typeface="Open Sans"/>
                <a:sym typeface="Open Sans"/>
              </a:rPr>
              <a:t>الملخص</a:t>
            </a:r>
            <a:endParaRPr lang="en-US" sz="3100" dirty="0">
              <a:solidFill>
                <a:srgbClr val="002060"/>
              </a:solidFill>
              <a:latin typeface="Open Sans"/>
              <a:ea typeface="Open Sans"/>
              <a:cs typeface="Open Sans"/>
              <a:sym typeface="Open Sans"/>
            </a:endParaRPr>
          </a:p>
          <a:p>
            <a:pPr marL="228600" lvl="0" indent="-76200" algn="l" rtl="0">
              <a:lnSpc>
                <a:spcPct val="180000"/>
              </a:lnSpc>
              <a:spcBef>
                <a:spcPts val="0"/>
              </a:spcBef>
              <a:spcAft>
                <a:spcPts val="0"/>
              </a:spcAft>
              <a:buClr>
                <a:schemeClr val="dk2"/>
              </a:buClr>
              <a:buSzPts val="2400"/>
              <a:buFont typeface="Open Sans"/>
              <a:buNone/>
            </a:pPr>
            <a:endParaRPr sz="1679" dirty="0">
              <a:solidFill>
                <a:schemeClr val="dk1"/>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v.1.1 January 2024</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This work is licensed under Creative Commons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إلى ؛</a:t>
            </a:r>
            <a:endParaRPr dirty="0">
              <a:solidFill>
                <a:srgbClr val="586F7C"/>
              </a:solidFill>
              <a:latin typeface="Open Sans"/>
              <a:ea typeface="Open Sans"/>
              <a:cs typeface="Open Sans"/>
              <a:sym typeface="Open Sans"/>
            </a:endParaRPr>
          </a:p>
        </p:txBody>
      </p:sp>
      <p:sp>
        <p:nvSpPr>
          <p:cNvPr id="220" name="Google Shape;220;g727b3dbef2_0_81"/>
          <p:cNvSpPr txBox="1">
            <a:spLocks noGrp="1"/>
          </p:cNvSpPr>
          <p:nvPr>
            <p:ph type="body" idx="1"/>
          </p:nvPr>
        </p:nvSpPr>
        <p:spPr>
          <a:xfrm>
            <a:off x="0" y="1704779"/>
            <a:ext cx="11632367" cy="5153221"/>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sz="2800" dirty="0">
                <a:solidFill>
                  <a:srgbClr val="586F7C"/>
                </a:solidFill>
                <a:latin typeface="Open Sans"/>
                <a:ea typeface="Open Sans"/>
                <a:cs typeface="Open Sans"/>
                <a:sym typeface="Open Sans"/>
              </a:rPr>
              <a:t>قم بزيارتنا على </a:t>
            </a:r>
            <a:r>
              <a:rPr lang="en-US" sz="2800" u="sng" dirty="0">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endParaRPr lang="en-US" sz="2800" u="sng" dirty="0">
              <a:solidFill>
                <a:srgbClr val="0070C0"/>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sz="2800" dirty="0">
                <a:solidFill>
                  <a:srgbClr val="586F7C"/>
                </a:solidFill>
                <a:latin typeface="Open Sans"/>
                <a:ea typeface="Open Sans"/>
                <a:cs typeface="Open Sans"/>
                <a:sym typeface="Open Sans"/>
              </a:rPr>
              <a:t>اتصل بنا على </a:t>
            </a:r>
            <a:r>
              <a:rPr lang="en-US" sz="2800" u="sng" dirty="0">
                <a:solidFill>
                  <a:srgbClr val="0070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800" u="sng" dirty="0">
                <a:solidFill>
                  <a:srgbClr val="0070C0"/>
                </a:solidFill>
                <a:latin typeface="Open Sans"/>
                <a:ea typeface="Open Sans"/>
                <a:cs typeface="Open Sans"/>
                <a:sym typeface="Open Sans"/>
              </a:rPr>
              <a:t> </a:t>
            </a:r>
            <a:endParaRPr sz="2800" u="sng" dirty="0">
              <a:solidFill>
                <a:srgbClr val="0070C0"/>
              </a:solidFill>
              <a:latin typeface="Open Sans"/>
              <a:ea typeface="Open Sans"/>
              <a:cs typeface="Open Sans"/>
              <a:sym typeface="Open Sans"/>
            </a:endParaRPr>
          </a:p>
          <a:p>
            <a:pPr indent="-317500" algn="r" rtl="1">
              <a:lnSpc>
                <a:spcPct val="150000"/>
              </a:lnSpc>
              <a:spcBef>
                <a:spcPts val="0"/>
              </a:spcBef>
              <a:buClr>
                <a:srgbClr val="586F7C"/>
              </a:buClr>
              <a:buSzPts val="1400"/>
              <a:buFont typeface="Open Sans"/>
              <a:buChar char="●"/>
            </a:pPr>
            <a:r>
              <a:rPr lang="ar-EG" sz="2800" dirty="0">
                <a:solidFill>
                  <a:srgbClr val="586F7C"/>
                </a:solidFill>
                <a:latin typeface="Open Sans"/>
                <a:ea typeface="Open Sans"/>
                <a:cs typeface="Open Sans"/>
                <a:sym typeface="Open Sans"/>
              </a:rPr>
              <a:t>تعرف على مواد التدريب الأخرى </a:t>
            </a:r>
            <a:r>
              <a:rPr lang="en-US" sz="2800" u="sng" dirty="0">
                <a:solidFill>
                  <a:srgbClr val="0070C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endParaRPr lang="en-US" sz="2800" u="sng" dirty="0">
              <a:solidFill>
                <a:srgbClr val="0070C0"/>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sz="2800" dirty="0">
                <a:solidFill>
                  <a:srgbClr val="586F7C"/>
                </a:solidFill>
                <a:latin typeface="Open Sans"/>
                <a:ea typeface="Open Sans"/>
                <a:cs typeface="Open Sans"/>
                <a:sym typeface="Open Sans"/>
              </a:rPr>
              <a:t>اشترك في النشرة الإخبارية لمجموعات البحوث من أجل الحياة</a:t>
            </a:r>
            <a:r>
              <a:rPr lang="en-US" sz="2800" dirty="0">
                <a:solidFill>
                  <a:srgbClr val="586F7C"/>
                </a:solidFill>
                <a:latin typeface="Open Sans"/>
                <a:ea typeface="Open Sans"/>
                <a:cs typeface="Open Sans"/>
                <a:sym typeface="Open Sans"/>
              </a:rPr>
              <a:t>”Research4Life”  </a:t>
            </a:r>
            <a:r>
              <a:rPr lang="en-US" sz="2800" u="sng" dirty="0">
                <a:solidFill>
                  <a:srgbClr val="0070C0"/>
                </a:solidFill>
                <a:latin typeface="Open Sans"/>
                <a:ea typeface="Open Sans"/>
                <a:cs typeface="Open Sans"/>
                <a:sym typeface="Open Sans"/>
              </a:rPr>
              <a:t>[www.research4life.org/newsletter]</a:t>
            </a:r>
          </a:p>
          <a:p>
            <a:pPr marL="457200" lvl="0" indent="-317500" algn="r" rtl="1">
              <a:lnSpc>
                <a:spcPct val="150000"/>
              </a:lnSpc>
              <a:spcBef>
                <a:spcPts val="0"/>
              </a:spcBef>
              <a:spcAft>
                <a:spcPts val="0"/>
              </a:spcAft>
              <a:buClr>
                <a:srgbClr val="586F7C"/>
              </a:buClr>
              <a:buSzPts val="1400"/>
              <a:buFont typeface="Open Sans"/>
              <a:buChar char="●"/>
            </a:pPr>
            <a:r>
              <a:rPr lang="ar-EG" sz="2800" dirty="0">
                <a:solidFill>
                  <a:srgbClr val="586F7C"/>
                </a:solidFill>
                <a:latin typeface="Open Sans"/>
                <a:ea typeface="Open Sans"/>
                <a:cs typeface="Open Sans"/>
                <a:sym typeface="Open Sans"/>
              </a:rPr>
              <a:t>شاهد مقاطع فيديو </a:t>
            </a:r>
            <a:r>
              <a:rPr lang="en-US" sz="2800" dirty="0">
                <a:solidFill>
                  <a:srgbClr val="586F7C"/>
                </a:solidFill>
                <a:latin typeface="Open Sans"/>
                <a:ea typeface="Open Sans"/>
                <a:cs typeface="Open Sans"/>
                <a:sym typeface="Open Sans"/>
              </a:rPr>
              <a:t>Research4Life [</a:t>
            </a:r>
            <a:r>
              <a:rPr lang="en-US" sz="2800" u="sng" dirty="0">
                <a:solidFill>
                  <a:srgbClr val="0070C0"/>
                </a:solidFill>
                <a:latin typeface="Open Sans"/>
                <a:ea typeface="Open Sans"/>
                <a:cs typeface="Open Sans"/>
                <a:sym typeface="Open Sans"/>
              </a:rPr>
              <a:t>https://bit.ly/2w3CU5C]</a:t>
            </a:r>
          </a:p>
          <a:p>
            <a:pPr marL="457200" lvl="0" indent="-317500" algn="r" rtl="1">
              <a:lnSpc>
                <a:spcPct val="150000"/>
              </a:lnSpc>
              <a:spcBef>
                <a:spcPts val="0"/>
              </a:spcBef>
              <a:spcAft>
                <a:spcPts val="0"/>
              </a:spcAft>
              <a:buClr>
                <a:srgbClr val="586F7C"/>
              </a:buClr>
              <a:buSzPts val="1400"/>
              <a:buFont typeface="Open Sans"/>
              <a:buChar char="●"/>
            </a:pPr>
            <a:r>
              <a:rPr lang="ar-EG" sz="2800" dirty="0">
                <a:solidFill>
                  <a:srgbClr val="586F7C"/>
                </a:solidFill>
                <a:latin typeface="Open Sans"/>
                <a:ea typeface="Open Sans"/>
                <a:cs typeface="Open Sans"/>
                <a:sym typeface="Open Sans"/>
              </a:rPr>
              <a:t>تابعنا على </a:t>
            </a:r>
            <a:r>
              <a:rPr lang="en-US" sz="2800" dirty="0">
                <a:solidFill>
                  <a:srgbClr val="586F7C"/>
                </a:solidFill>
                <a:latin typeface="Open Sans"/>
                <a:ea typeface="Open Sans"/>
                <a:cs typeface="Open Sans"/>
                <a:sym typeface="Open Sans"/>
              </a:rPr>
              <a:t>Twitter @ r4lpartnership </a:t>
            </a:r>
            <a:r>
              <a:rPr lang="ar-EG" sz="2800" dirty="0">
                <a:solidFill>
                  <a:srgbClr val="586F7C"/>
                </a:solidFill>
                <a:latin typeface="Open Sans"/>
                <a:ea typeface="Open Sans"/>
                <a:cs typeface="Open Sans"/>
                <a:sym typeface="Open Sans"/>
              </a:rPr>
              <a:t>و </a:t>
            </a:r>
            <a:r>
              <a:rPr lang="en-US" sz="2800" dirty="0">
                <a:solidFill>
                  <a:srgbClr val="586F7C"/>
                </a:solidFill>
                <a:latin typeface="Open Sans"/>
                <a:ea typeface="Open Sans"/>
                <a:cs typeface="Open Sans"/>
                <a:sym typeface="Open Sans"/>
              </a:rPr>
              <a:t>Facebook @ R4Lpartnership</a:t>
            </a:r>
            <a:endParaRPr sz="2800" dirty="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26" name="Google Shape;226;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27" name="Google Shape;227;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28" name="Google Shape;228;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29" name="Google Shape;229;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30" name="Google Shape;230;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EG" sz="3000" b="0" i="0" u="none" strike="noStrike" cap="none" dirty="0">
                <a:solidFill>
                  <a:srgbClr val="F8981D"/>
                </a:solidFill>
                <a:latin typeface="Open Sans"/>
                <a:ea typeface="Open Sans"/>
                <a:cs typeface="Open Sans"/>
                <a:sym typeface="Open Sans"/>
              </a:rPr>
              <a:t>لمزيد من المعلومات حول مجموعات البحوث من أجل الحياة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231" name="Google Shape;231;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rtl="1">
              <a:buSzPts val="1800"/>
            </a:pPr>
            <a:r>
              <a:rPr lang="ar-SA" sz="1800" b="1" i="0" u="none" strike="noStrike" cap="none" dirty="0">
                <a:solidFill>
                  <a:srgbClr val="00B050"/>
                </a:solidFill>
                <a:latin typeface="Open Sans"/>
                <a:ea typeface="Open Sans"/>
                <a:cs typeface="Open Sans"/>
                <a:sym typeface="Open Sans"/>
              </a:rPr>
              <a:t>"البحوث من أجل الحياة" هو شراكة بين خمس </a:t>
            </a:r>
            <a:r>
              <a:rPr lang="ar-EG" sz="1800" b="1" i="0" u="none" strike="noStrike" cap="none">
                <a:solidFill>
                  <a:srgbClr val="00B050"/>
                </a:solidFill>
                <a:latin typeface="Open Sans"/>
                <a:ea typeface="Open Sans"/>
                <a:cs typeface="Open Sans"/>
                <a:sym typeface="Open Sans"/>
              </a:rPr>
              <a:t>مجموعات</a:t>
            </a:r>
            <a:r>
              <a:rPr lang="ar-SA" sz="1800" b="1" i="0" u="none" strike="noStrike" cap="none">
                <a:solidFill>
                  <a:srgbClr val="00B050"/>
                </a:solidFill>
                <a:latin typeface="Open Sans"/>
                <a:ea typeface="Open Sans"/>
                <a:cs typeface="Open Sans"/>
                <a:sym typeface="Open Sans"/>
              </a:rPr>
              <a:t> </a:t>
            </a:r>
            <a:r>
              <a:rPr lang="ar-SA" sz="1800" b="1" i="0" u="none" strike="noStrike" cap="none" dirty="0">
                <a:solidFill>
                  <a:srgbClr val="00B050"/>
                </a:solidFill>
                <a:latin typeface="Open Sans"/>
                <a:ea typeface="Open Sans"/>
                <a:cs typeface="Open Sans"/>
                <a:sym typeface="Open Sans"/>
              </a:rPr>
              <a:t>عامة وخاصة: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أهداف التعلم</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r" rtl="1">
              <a:lnSpc>
                <a:spcPct val="150000"/>
              </a:lnSpc>
              <a:spcBef>
                <a:spcPts val="0"/>
              </a:spcBef>
              <a:spcAft>
                <a:spcPts val="0"/>
              </a:spcAft>
              <a:buClr>
                <a:schemeClr val="dk2"/>
              </a:buClr>
              <a:buSzPts val="2200"/>
              <a:buChar char="●"/>
            </a:pPr>
            <a:r>
              <a:rPr lang="ar-EG" sz="3200" dirty="0">
                <a:solidFill>
                  <a:schemeClr val="bg2"/>
                </a:solidFill>
                <a:latin typeface="Open Sans"/>
                <a:ea typeface="Open Sans"/>
                <a:cs typeface="Open Sans"/>
                <a:sym typeface="Open Sans"/>
              </a:rPr>
              <a:t>بناء استراتيجية البحث</a:t>
            </a:r>
          </a:p>
          <a:p>
            <a:pPr marL="355600" lvl="0" indent="-342900" algn="r" rtl="1">
              <a:lnSpc>
                <a:spcPct val="150000"/>
              </a:lnSpc>
              <a:spcBef>
                <a:spcPts val="0"/>
              </a:spcBef>
              <a:spcAft>
                <a:spcPts val="0"/>
              </a:spcAft>
              <a:buClr>
                <a:schemeClr val="dk2"/>
              </a:buClr>
              <a:buSzPts val="2200"/>
              <a:buChar char="●"/>
            </a:pPr>
            <a:r>
              <a:rPr lang="ar-EG" sz="3200" dirty="0">
                <a:solidFill>
                  <a:schemeClr val="bg2"/>
                </a:solidFill>
                <a:latin typeface="Open Sans"/>
                <a:ea typeface="Open Sans"/>
                <a:cs typeface="Open Sans"/>
                <a:sym typeface="Open Sans"/>
              </a:rPr>
              <a:t>استخدام تقنيات البحث المتقدم للوصول لأدق النتائج المتعلقة باستراتيجيات البحث</a:t>
            </a:r>
          </a:p>
          <a:p>
            <a:pPr marL="355600" lvl="0" indent="-342900" algn="r" rtl="1">
              <a:lnSpc>
                <a:spcPct val="150000"/>
              </a:lnSpc>
              <a:spcBef>
                <a:spcPts val="0"/>
              </a:spcBef>
              <a:spcAft>
                <a:spcPts val="0"/>
              </a:spcAft>
              <a:buClr>
                <a:schemeClr val="dk2"/>
              </a:buClr>
              <a:buSzPts val="2200"/>
              <a:buChar char="●"/>
            </a:pPr>
            <a:r>
              <a:rPr lang="ar-EG" sz="3200" dirty="0">
                <a:solidFill>
                  <a:schemeClr val="bg2"/>
                </a:solidFill>
                <a:latin typeface="Open Sans"/>
                <a:ea typeface="Open Sans"/>
                <a:cs typeface="Open Sans"/>
                <a:sym typeface="Open Sans"/>
              </a:rPr>
              <a:t>تحديد أفضل مصادر المعلومات لبحث فعال في ال</a:t>
            </a:r>
            <a:r>
              <a:rPr lang="ar-SA" sz="3200" dirty="0">
                <a:solidFill>
                  <a:schemeClr val="bg2"/>
                </a:solidFill>
                <a:latin typeface="Open Sans"/>
                <a:ea typeface="Open Sans"/>
                <a:cs typeface="Open Sans"/>
                <a:sym typeface="Open Sans"/>
              </a:rPr>
              <a:t>إنتاج الفكري</a:t>
            </a:r>
            <a:r>
              <a:rPr lang="ar-EG" sz="3200" dirty="0">
                <a:solidFill>
                  <a:schemeClr val="bg2"/>
                </a:solidFill>
                <a:latin typeface="Open Sans"/>
                <a:ea typeface="Open Sans"/>
                <a:cs typeface="Open Sans"/>
                <a:sym typeface="Open Sans"/>
              </a:rPr>
              <a:t>.</a:t>
            </a:r>
            <a:endParaRPr sz="3200" dirty="0">
              <a:solidFill>
                <a:schemeClr val="bg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dirty="0">
                <a:solidFill>
                  <a:schemeClr val="bg2"/>
                </a:solidFill>
                <a:latin typeface="Open Sans"/>
                <a:ea typeface="Open Sans"/>
                <a:cs typeface="Open Sans"/>
                <a:sym typeface="Open Sans"/>
              </a:rPr>
              <a:t>ما ه</a:t>
            </a:r>
            <a:r>
              <a:rPr lang="ar-SA" dirty="0">
                <a:solidFill>
                  <a:schemeClr val="bg2"/>
                </a:solidFill>
                <a:latin typeface="Open Sans"/>
                <a:ea typeface="Open Sans"/>
                <a:cs typeface="Open Sans"/>
                <a:sym typeface="Open Sans"/>
              </a:rPr>
              <a:t>و بحث الإنتاج الفكري</a:t>
            </a:r>
            <a:r>
              <a:rPr lang="ar-EG" dirty="0">
                <a:solidFill>
                  <a:schemeClr val="bg2"/>
                </a:solidFill>
                <a:latin typeface="Open Sans"/>
                <a:ea typeface="Open Sans"/>
                <a:cs typeface="Open Sans"/>
                <a:sym typeface="Open Sans"/>
              </a:rPr>
              <a:t>؟</a:t>
            </a:r>
            <a:endParaRPr dirty="0">
              <a:solidFill>
                <a:schemeClr val="bg2"/>
              </a:solidFill>
              <a:latin typeface="Open Sans"/>
              <a:ea typeface="Open Sans"/>
              <a:cs typeface="Open Sans"/>
              <a:sym typeface="Open Sans"/>
            </a:endParaRPr>
          </a:p>
        </p:txBody>
      </p:sp>
      <p:sp>
        <p:nvSpPr>
          <p:cNvPr id="99" name="Google Shape;99;p3"/>
          <p:cNvSpPr txBox="1">
            <a:spLocks noGrp="1"/>
          </p:cNvSpPr>
          <p:nvPr>
            <p:ph type="body" idx="1"/>
          </p:nvPr>
        </p:nvSpPr>
        <p:spPr>
          <a:xfrm>
            <a:off x="548640" y="2051356"/>
            <a:ext cx="10753344" cy="4331156"/>
          </a:xfrm>
          <a:prstGeom prst="rect">
            <a:avLst/>
          </a:prstGeom>
          <a:noFill/>
          <a:ln>
            <a:noFill/>
          </a:ln>
        </p:spPr>
        <p:txBody>
          <a:bodyPr spcFirstLastPara="1" wrap="square" lIns="91425" tIns="45700" rIns="91425" bIns="45700" anchor="t" anchorCtr="0">
            <a:normAutofit/>
          </a:bodyPr>
          <a:lstStyle/>
          <a:p>
            <a:pPr marL="469900" lvl="0" indent="-457200" algn="r" rtl="1">
              <a:lnSpc>
                <a:spcPct val="140000"/>
              </a:lnSpc>
              <a:spcBef>
                <a:spcPts val="0"/>
              </a:spcBef>
              <a:spcAft>
                <a:spcPts val="0"/>
              </a:spcAft>
              <a:buClr>
                <a:schemeClr val="dk2"/>
              </a:buClr>
              <a:buSzPts val="2200"/>
              <a:buChar char="●"/>
            </a:pPr>
            <a:r>
              <a:rPr lang="ar-EG" sz="3200" dirty="0">
                <a:solidFill>
                  <a:schemeClr val="bg2"/>
                </a:solidFill>
                <a:latin typeface="Open Sans"/>
                <a:ea typeface="Open Sans"/>
                <a:cs typeface="Open Sans"/>
                <a:sym typeface="Open Sans"/>
              </a:rPr>
              <a:t>يتضمن بحث الإنتاج الفكري</a:t>
            </a:r>
            <a:r>
              <a:rPr lang="ar-SA" sz="3200" dirty="0">
                <a:solidFill>
                  <a:schemeClr val="bg2"/>
                </a:solidFill>
                <a:latin typeface="Open Sans"/>
                <a:ea typeface="Open Sans"/>
                <a:cs typeface="Open Sans"/>
                <a:sym typeface="Open Sans"/>
              </a:rPr>
              <a:t> </a:t>
            </a:r>
            <a:r>
              <a:rPr lang="ar-EG" sz="3200" dirty="0">
                <a:solidFill>
                  <a:schemeClr val="bg2"/>
                </a:solidFill>
                <a:latin typeface="Open Sans"/>
                <a:ea typeface="Open Sans"/>
                <a:cs typeface="Open Sans"/>
                <a:sym typeface="Open Sans"/>
              </a:rPr>
              <a:t>اكتشاف الأعمال الأخرى التي تم القيام بها بالفعل في المجال الذي تركز فيه.</a:t>
            </a:r>
          </a:p>
          <a:p>
            <a:pPr marL="927100" lvl="1" indent="-457200" algn="r" rtl="1">
              <a:lnSpc>
                <a:spcPct val="140000"/>
              </a:lnSpc>
              <a:spcBef>
                <a:spcPts val="0"/>
              </a:spcBef>
              <a:buClr>
                <a:schemeClr val="dk2"/>
              </a:buClr>
              <a:buSzPts val="2200"/>
              <a:buChar char="●"/>
            </a:pPr>
            <a:r>
              <a:rPr lang="ar-EG" sz="2800" dirty="0">
                <a:solidFill>
                  <a:schemeClr val="bg2"/>
                </a:solidFill>
                <a:latin typeface="Open Sans"/>
                <a:ea typeface="Open Sans"/>
                <a:cs typeface="Open Sans"/>
                <a:sym typeface="Open Sans"/>
              </a:rPr>
              <a:t>يتضمن مسح ال</a:t>
            </a:r>
            <a:r>
              <a:rPr lang="ar-SA" sz="2800" dirty="0">
                <a:solidFill>
                  <a:schemeClr val="bg2"/>
                </a:solidFill>
                <a:latin typeface="Open Sans"/>
                <a:ea typeface="Open Sans"/>
                <a:cs typeface="Open Sans"/>
                <a:sym typeface="Open Sans"/>
              </a:rPr>
              <a:t>إنتاج الفكري المنشور</a:t>
            </a:r>
            <a:r>
              <a:rPr lang="ar-EG" sz="2800" dirty="0">
                <a:solidFill>
                  <a:schemeClr val="bg2"/>
                </a:solidFill>
                <a:latin typeface="Open Sans"/>
                <a:ea typeface="Open Sans"/>
                <a:cs typeface="Open Sans"/>
                <a:sym typeface="Open Sans"/>
              </a:rPr>
              <a:t> والمعلومات حول موضوع معين.</a:t>
            </a:r>
            <a:endParaRPr lang="ar-EG" sz="2400" dirty="0">
              <a:solidFill>
                <a:schemeClr val="bg2"/>
              </a:solidFill>
              <a:latin typeface="Open Sans"/>
              <a:ea typeface="Open Sans"/>
              <a:cs typeface="Open Sans"/>
              <a:sym typeface="Open Sans"/>
            </a:endParaRPr>
          </a:p>
          <a:p>
            <a:pPr marL="469900" lvl="0" indent="-457200" algn="r" rtl="1">
              <a:lnSpc>
                <a:spcPct val="140000"/>
              </a:lnSpc>
              <a:spcBef>
                <a:spcPts val="0"/>
              </a:spcBef>
              <a:spcAft>
                <a:spcPts val="0"/>
              </a:spcAft>
              <a:buClr>
                <a:schemeClr val="dk2"/>
              </a:buClr>
              <a:buSzPts val="2200"/>
              <a:buChar char="●"/>
            </a:pPr>
            <a:r>
              <a:rPr lang="ar-EG" sz="3200" dirty="0">
                <a:solidFill>
                  <a:schemeClr val="bg2"/>
                </a:solidFill>
                <a:latin typeface="Open Sans"/>
                <a:ea typeface="Open Sans"/>
                <a:cs typeface="Open Sans"/>
                <a:sym typeface="Open Sans"/>
              </a:rPr>
              <a:t>هناك العديد من استراتيجيات البحث لإجراء بحث الإنتاج الفكري، وتعتمد بشكل أساسي على مرحلة البحث.</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742950" lvl="0" indent="-742950" algn="r" rtl="1">
              <a:lnSpc>
                <a:spcPct val="90000"/>
              </a:lnSpc>
              <a:spcBef>
                <a:spcPts val="0"/>
              </a:spcBef>
              <a:spcAft>
                <a:spcPts val="0"/>
              </a:spcAft>
              <a:buSzPts val="3600"/>
              <a:buFont typeface="+mj-lt"/>
              <a:buAutoNum type="arabicPeriod"/>
            </a:pPr>
            <a:r>
              <a:rPr lang="ar-EG" dirty="0">
                <a:solidFill>
                  <a:srgbClr val="586F7C"/>
                </a:solidFill>
                <a:latin typeface="Open Sans"/>
                <a:ea typeface="Open Sans"/>
                <a:cs typeface="Open Sans"/>
                <a:sym typeface="Open Sans"/>
              </a:rPr>
              <a:t>1.1- البحث البسيط - بحث أساسي</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0" y="1747954"/>
            <a:ext cx="11116235" cy="4522124"/>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هذه هي الخطوة الأولى والسريعة في مرحلة البحث في ا</a:t>
            </a:r>
            <a:r>
              <a:rPr lang="ar-SA" sz="2800" dirty="0">
                <a:solidFill>
                  <a:schemeClr val="bg2"/>
                </a:solidFill>
                <a:latin typeface="Open Sans"/>
                <a:ea typeface="Open Sans"/>
                <a:cs typeface="Open Sans"/>
                <a:sym typeface="Open Sans"/>
              </a:rPr>
              <a:t>لمصادر</a:t>
            </a:r>
            <a:r>
              <a:rPr lang="ar-EG" sz="2800" dirty="0">
                <a:solidFill>
                  <a:schemeClr val="bg2"/>
                </a:solidFill>
                <a:latin typeface="Open Sans"/>
                <a:ea typeface="Open Sans"/>
                <a:cs typeface="Open Sans"/>
                <a:sym typeface="Open Sans"/>
              </a:rPr>
              <a:t> المتاحة عبر الإنترنت.</a:t>
            </a:r>
          </a:p>
          <a:p>
            <a:pPr marL="355600" lvl="0" indent="-342900" algn="r" rtl="1">
              <a:lnSpc>
                <a:spcPct val="15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يتم ذلك عادةً من خلال الباحث العلمي من </a:t>
            </a:r>
            <a:r>
              <a:rPr lang="ar-SA" sz="2800" dirty="0">
                <a:solidFill>
                  <a:schemeClr val="bg2"/>
                </a:solidFill>
                <a:latin typeface="Open Sans"/>
                <a:ea typeface="Open Sans"/>
                <a:cs typeface="Open Sans"/>
                <a:sym typeface="Open Sans"/>
              </a:rPr>
              <a:t>جوجل</a:t>
            </a:r>
            <a:r>
              <a:rPr lang="en-US" sz="2800" dirty="0">
                <a:solidFill>
                  <a:schemeClr val="bg2"/>
                </a:solidFill>
                <a:latin typeface="Open Sans"/>
                <a:ea typeface="Open Sans"/>
                <a:cs typeface="Open Sans"/>
                <a:sym typeface="Open Sans"/>
              </a:rPr>
              <a:t>Google Scholar</a:t>
            </a:r>
            <a:r>
              <a:rPr lang="ar-SA"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أو </a:t>
            </a:r>
            <a:r>
              <a:rPr lang="ar-SA" sz="2800" dirty="0">
                <a:solidFill>
                  <a:schemeClr val="bg2"/>
                </a:solidFill>
                <a:latin typeface="Open Sans"/>
                <a:ea typeface="Open Sans"/>
                <a:cs typeface="Open Sans"/>
                <a:sym typeface="Open Sans"/>
              </a:rPr>
              <a:t>فهرس</a:t>
            </a:r>
            <a:r>
              <a:rPr lang="ar-EG" sz="2800" dirty="0">
                <a:solidFill>
                  <a:schemeClr val="bg2"/>
                </a:solidFill>
                <a:latin typeface="Open Sans"/>
                <a:ea typeface="Open Sans"/>
                <a:cs typeface="Open Sans"/>
                <a:sym typeface="Open Sans"/>
              </a:rPr>
              <a:t> مكتبة الجامعة أو ويكيبيديا</a:t>
            </a:r>
            <a:r>
              <a:rPr lang="en-US" sz="2800" dirty="0">
                <a:solidFill>
                  <a:schemeClr val="bg2"/>
                </a:solidFill>
                <a:latin typeface="Open Sans"/>
                <a:ea typeface="Open Sans"/>
                <a:cs typeface="Open Sans"/>
                <a:sym typeface="Open Sans"/>
              </a:rPr>
              <a:t> Wikipedia </a:t>
            </a:r>
            <a:r>
              <a:rPr lang="ar-EG" sz="2800" dirty="0">
                <a:solidFill>
                  <a:schemeClr val="bg2"/>
                </a:solidFill>
                <a:latin typeface="Open Sans"/>
                <a:ea typeface="Open Sans"/>
                <a:cs typeface="Open Sans"/>
                <a:sym typeface="Open Sans"/>
              </a:rPr>
              <a:t>.</a:t>
            </a:r>
          </a:p>
          <a:p>
            <a:pPr marL="812800" lvl="1" indent="-342900" algn="r" rtl="1">
              <a:lnSpc>
                <a:spcPct val="150000"/>
              </a:lnSpc>
              <a:spcBef>
                <a:spcPts val="0"/>
              </a:spcBef>
              <a:buClr>
                <a:schemeClr val="dk2"/>
              </a:buClr>
              <a:buSzPts val="2200"/>
              <a:buChar char="●"/>
            </a:pPr>
            <a:r>
              <a:rPr lang="ar-EG" sz="2800" dirty="0">
                <a:solidFill>
                  <a:schemeClr val="bg2"/>
                </a:solidFill>
                <a:latin typeface="Open Sans"/>
                <a:ea typeface="Open Sans"/>
                <a:cs typeface="Open Sans"/>
                <a:sym typeface="Open Sans"/>
              </a:rPr>
              <a:t>يمكن البحث عن طريق كتابة </a:t>
            </a:r>
            <a:r>
              <a:rPr lang="ar-EG" sz="2800" b="1" dirty="0">
                <a:solidFill>
                  <a:schemeClr val="bg2"/>
                </a:solidFill>
                <a:latin typeface="Open Sans"/>
                <a:ea typeface="Open Sans"/>
                <a:cs typeface="Open Sans"/>
                <a:sym typeface="Open Sans"/>
              </a:rPr>
              <a:t>مصطلح بحث </a:t>
            </a:r>
            <a:r>
              <a:rPr lang="ar-EG" sz="2800" dirty="0">
                <a:solidFill>
                  <a:schemeClr val="bg2"/>
                </a:solidFill>
                <a:latin typeface="Open Sans"/>
                <a:ea typeface="Open Sans"/>
                <a:cs typeface="Open Sans"/>
                <a:sym typeface="Open Sans"/>
              </a:rPr>
              <a:t>أو </a:t>
            </a:r>
            <a:r>
              <a:rPr lang="ar-EG" sz="2800" b="1" dirty="0">
                <a:solidFill>
                  <a:schemeClr val="bg2"/>
                </a:solidFill>
                <a:latin typeface="Open Sans"/>
                <a:ea typeface="Open Sans"/>
                <a:cs typeface="Open Sans"/>
                <a:sym typeface="Open Sans"/>
              </a:rPr>
              <a:t>عبارة واحدة</a:t>
            </a:r>
            <a:r>
              <a:rPr lang="ar-SA" sz="2800" dirty="0">
                <a:solidFill>
                  <a:schemeClr val="bg2"/>
                </a:solidFill>
                <a:latin typeface="Open Sans"/>
                <a:ea typeface="Open Sans"/>
                <a:cs typeface="Open Sans"/>
                <a:sym typeface="Open Sans"/>
              </a:rPr>
              <a:t>.</a:t>
            </a:r>
            <a:endParaRPr lang="ar-EG" sz="2800" dirty="0">
              <a:solidFill>
                <a:schemeClr val="bg2"/>
              </a:solidFill>
              <a:latin typeface="Open Sans"/>
              <a:ea typeface="Open Sans"/>
              <a:cs typeface="Open Sans"/>
              <a:sym typeface="Open Sans"/>
            </a:endParaRPr>
          </a:p>
          <a:p>
            <a:pPr marL="812800" lvl="1" indent="-342900" algn="r" rtl="1">
              <a:lnSpc>
                <a:spcPct val="150000"/>
              </a:lnSpc>
              <a:spcBef>
                <a:spcPts val="0"/>
              </a:spcBef>
              <a:buClr>
                <a:schemeClr val="dk2"/>
              </a:buClr>
              <a:buSzPts val="2200"/>
              <a:buChar char="●"/>
            </a:pPr>
            <a:r>
              <a:rPr lang="ar-EG" sz="2800" dirty="0">
                <a:solidFill>
                  <a:schemeClr val="bg2"/>
                </a:solidFill>
                <a:latin typeface="Open Sans"/>
                <a:ea typeface="Open Sans"/>
                <a:cs typeface="Open Sans"/>
                <a:sym typeface="Open Sans"/>
              </a:rPr>
              <a:t>يمكن أيضًا البحث عن طريق كتابة جزء من ال</a:t>
            </a:r>
            <a:r>
              <a:rPr lang="ar-SA" sz="2800" dirty="0" err="1">
                <a:solidFill>
                  <a:schemeClr val="bg2"/>
                </a:solidFill>
                <a:latin typeface="Open Sans"/>
                <a:ea typeface="Open Sans"/>
                <a:cs typeface="Open Sans"/>
                <a:sym typeface="Open Sans"/>
              </a:rPr>
              <a:t>تسجيلة</a:t>
            </a:r>
            <a:r>
              <a:rPr lang="ar-SA"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 </a:t>
            </a:r>
            <a:r>
              <a:rPr lang="ar-EG" sz="2800" dirty="0" err="1">
                <a:solidFill>
                  <a:schemeClr val="bg2"/>
                </a:solidFill>
                <a:latin typeface="Open Sans"/>
                <a:ea typeface="Open Sans"/>
                <a:cs typeface="Open Sans"/>
                <a:sym typeface="Open Sans"/>
              </a:rPr>
              <a:t>الببليو</a:t>
            </a:r>
            <a:r>
              <a:rPr lang="ar-SA" sz="2800" dirty="0" err="1">
                <a:solidFill>
                  <a:schemeClr val="bg2"/>
                </a:solidFill>
                <a:latin typeface="Open Sans"/>
                <a:ea typeface="Open Sans"/>
                <a:cs typeface="Open Sans"/>
                <a:sym typeface="Open Sans"/>
              </a:rPr>
              <a:t>جرافية</a:t>
            </a:r>
            <a:r>
              <a:rPr lang="ar-EG" sz="2800" dirty="0">
                <a:solidFill>
                  <a:schemeClr val="bg2"/>
                </a:solidFill>
                <a:latin typeface="Open Sans"/>
                <a:ea typeface="Open Sans"/>
                <a:cs typeface="Open Sans"/>
                <a:sym typeface="Open Sans"/>
              </a:rPr>
              <a:t> على سبيل المثال</a:t>
            </a:r>
            <a:r>
              <a:rPr lang="en-US" sz="2800" dirty="0">
                <a:solidFill>
                  <a:schemeClr val="bg2"/>
                </a:solidFill>
                <a:latin typeface="Open Sans"/>
                <a:ea typeface="Open Sans"/>
                <a:cs typeface="Open Sans"/>
                <a:sym typeface="Open Sans"/>
              </a:rPr>
              <a:t>:</a:t>
            </a:r>
            <a:r>
              <a:rPr lang="ar-EG" sz="2800" dirty="0">
                <a:solidFill>
                  <a:schemeClr val="bg2"/>
                </a:solidFill>
                <a:latin typeface="Open Sans"/>
                <a:ea typeface="Open Sans"/>
                <a:cs typeface="Open Sans"/>
                <a:sym typeface="Open Sans"/>
              </a:rPr>
              <a:t> العنوان أو اسم المجلة في محركات البحث للحصول على المعلومات الببليو</a:t>
            </a:r>
            <a:r>
              <a:rPr lang="ar-SA" sz="2800" dirty="0">
                <a:solidFill>
                  <a:schemeClr val="bg2"/>
                </a:solidFill>
                <a:latin typeface="Open Sans"/>
                <a:ea typeface="Open Sans"/>
                <a:cs typeface="Open Sans"/>
                <a:sym typeface="Open Sans"/>
              </a:rPr>
              <a:t>ج</a:t>
            </a:r>
            <a:r>
              <a:rPr lang="ar-EG" sz="2800" dirty="0">
                <a:solidFill>
                  <a:schemeClr val="bg2"/>
                </a:solidFill>
                <a:latin typeface="Open Sans"/>
                <a:ea typeface="Open Sans"/>
                <a:cs typeface="Open Sans"/>
                <a:sym typeface="Open Sans"/>
              </a:rPr>
              <a:t>رافية الكاملة.</a:t>
            </a:r>
            <a:endParaRPr sz="2800" dirty="0">
              <a:solidFill>
                <a:schemeClr val="bg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27b3dbef2_0_47"/>
          <p:cNvSpPr txBox="1">
            <a:spLocks noGrp="1"/>
          </p:cNvSpPr>
          <p:nvPr>
            <p:ph type="title"/>
          </p:nvPr>
        </p:nvSpPr>
        <p:spPr>
          <a:xfrm>
            <a:off x="430306" y="273881"/>
            <a:ext cx="7781365" cy="1080900"/>
          </a:xfrm>
          <a:prstGeom prst="rect">
            <a:avLst/>
          </a:prstGeom>
          <a:noFill/>
          <a:ln>
            <a:noFill/>
          </a:ln>
        </p:spPr>
        <p:txBody>
          <a:bodyPr spcFirstLastPara="1" wrap="square" lIns="91425" tIns="45700" rIns="91425" bIns="45700" anchor="ctr" anchorCtr="0">
            <a:noAutofit/>
          </a:bodyPr>
          <a:lstStyle/>
          <a:p>
            <a:pPr marL="742950" lvl="0" indent="-742950" algn="r" rtl="1">
              <a:lnSpc>
                <a:spcPct val="90000"/>
              </a:lnSpc>
              <a:spcBef>
                <a:spcPts val="0"/>
              </a:spcBef>
              <a:spcAft>
                <a:spcPts val="0"/>
              </a:spcAft>
              <a:buSzPts val="3600"/>
              <a:buFont typeface="+mj-lt"/>
              <a:buAutoNum type="arabicPeriod"/>
            </a:pPr>
            <a:r>
              <a:rPr lang="en-US" dirty="0">
                <a:solidFill>
                  <a:srgbClr val="586F7C"/>
                </a:solidFill>
                <a:latin typeface="Open Sans"/>
                <a:ea typeface="Open Sans"/>
                <a:cs typeface="Open Sans"/>
                <a:sym typeface="Open Sans"/>
              </a:rPr>
              <a:t>. 1.2 </a:t>
            </a:r>
            <a:r>
              <a:rPr lang="ar-EG" dirty="0">
                <a:solidFill>
                  <a:srgbClr val="586F7C"/>
                </a:solidFill>
                <a:latin typeface="Open Sans"/>
                <a:ea typeface="Open Sans"/>
                <a:cs typeface="Open Sans"/>
                <a:sym typeface="Open Sans"/>
              </a:rPr>
              <a:t>البحث المنهجي - بناء استعلام</a:t>
            </a:r>
            <a:r>
              <a:rPr lang="en-US" dirty="0">
                <a:solidFill>
                  <a:srgbClr val="586F7C"/>
                </a:solidFill>
                <a:latin typeface="Open Sans"/>
                <a:ea typeface="Open Sans"/>
                <a:cs typeface="Open Sans"/>
                <a:sym typeface="Open Sans"/>
              </a:rPr>
              <a:t> </a:t>
            </a:r>
            <a:r>
              <a:rPr lang="ar-EG" dirty="0">
                <a:solidFill>
                  <a:srgbClr val="586F7C"/>
                </a:solidFill>
                <a:latin typeface="Open Sans"/>
                <a:ea typeface="Open Sans"/>
                <a:cs typeface="Open Sans"/>
                <a:sym typeface="Open Sans"/>
              </a:rPr>
              <a:t>بحث</a:t>
            </a:r>
            <a:endParaRPr dirty="0">
              <a:solidFill>
                <a:srgbClr val="586F7C"/>
              </a:solidFill>
              <a:latin typeface="Open Sans"/>
              <a:ea typeface="Open Sans"/>
              <a:cs typeface="Open Sans"/>
              <a:sym typeface="Open Sans"/>
            </a:endParaRPr>
          </a:p>
        </p:txBody>
      </p:sp>
      <p:sp>
        <p:nvSpPr>
          <p:cNvPr id="111" name="Google Shape;111;g727b3dbef2_0_47"/>
          <p:cNvSpPr txBox="1">
            <a:spLocks noGrp="1"/>
          </p:cNvSpPr>
          <p:nvPr>
            <p:ph type="body" idx="1"/>
          </p:nvPr>
        </p:nvSpPr>
        <p:spPr>
          <a:xfrm>
            <a:off x="178795" y="1459712"/>
            <a:ext cx="11582899" cy="4870751"/>
          </a:xfrm>
          <a:prstGeom prst="rect">
            <a:avLst/>
          </a:prstGeom>
          <a:noFill/>
          <a:ln>
            <a:noFill/>
          </a:ln>
        </p:spPr>
        <p:txBody>
          <a:bodyPr spcFirstLastPara="1" wrap="square" lIns="91425" tIns="45700" rIns="91425" bIns="45700" anchor="t" anchorCtr="0">
            <a:noAutofit/>
          </a:bodyPr>
          <a:lstStyle/>
          <a:p>
            <a:pPr marL="457200" lvl="0" indent="-381000" algn="r" rtl="1">
              <a:lnSpc>
                <a:spcPct val="200000"/>
              </a:lnSpc>
              <a:spcBef>
                <a:spcPts val="1000"/>
              </a:spcBef>
              <a:spcAft>
                <a:spcPts val="0"/>
              </a:spcAft>
              <a:buClr>
                <a:schemeClr val="dk1"/>
              </a:buClr>
              <a:buSzPts val="2400"/>
              <a:buChar char="●"/>
            </a:pPr>
            <a:r>
              <a:rPr lang="ar-EG" sz="2800" dirty="0">
                <a:solidFill>
                  <a:schemeClr val="bg2"/>
                </a:solidFill>
                <a:latin typeface="Open Sans"/>
                <a:ea typeface="Open Sans"/>
                <a:cs typeface="Open Sans"/>
                <a:sym typeface="Open Sans"/>
              </a:rPr>
              <a:t>يتطلب ذلك استراتيجية بحث أكثر شمولا</a:t>
            </a:r>
            <a:r>
              <a:rPr lang="en-US" sz="2800" dirty="0">
                <a:solidFill>
                  <a:schemeClr val="bg2"/>
                </a:solidFill>
                <a:latin typeface="Open Sans"/>
                <a:ea typeface="Open Sans"/>
                <a:cs typeface="Open Sans"/>
                <a:sym typeface="Open Sans"/>
              </a:rPr>
              <a:t>.</a:t>
            </a:r>
            <a:endParaRPr sz="2800" dirty="0">
              <a:solidFill>
                <a:schemeClr val="bg2"/>
              </a:solidFill>
            </a:endParaRPr>
          </a:p>
          <a:p>
            <a:pPr marL="457200" lvl="0" indent="-381000" algn="r" rtl="1">
              <a:lnSpc>
                <a:spcPct val="200000"/>
              </a:lnSpc>
              <a:spcBef>
                <a:spcPts val="1000"/>
              </a:spcBef>
              <a:spcAft>
                <a:spcPts val="0"/>
              </a:spcAft>
              <a:buClr>
                <a:schemeClr val="dk1"/>
              </a:buClr>
              <a:buSzPts val="2400"/>
              <a:buChar char="●"/>
            </a:pPr>
            <a:r>
              <a:rPr lang="ar-EG" sz="2800" dirty="0">
                <a:solidFill>
                  <a:schemeClr val="bg2"/>
                </a:solidFill>
                <a:latin typeface="Open Sans"/>
                <a:ea typeface="Open Sans"/>
                <a:cs typeface="Open Sans"/>
                <a:sym typeface="Open Sans"/>
              </a:rPr>
              <a:t>يتم عادةً لبناء بحث معقد يهدف إلى تحديد واختيار وتركيب جميع الأبحاث المنشورة حول سؤال أو موضوع معين.</a:t>
            </a:r>
          </a:p>
          <a:p>
            <a:pPr marL="457200" lvl="0" indent="-381000" algn="r" rtl="1">
              <a:lnSpc>
                <a:spcPct val="200000"/>
              </a:lnSpc>
              <a:spcBef>
                <a:spcPts val="1000"/>
              </a:spcBef>
              <a:spcAft>
                <a:spcPts val="0"/>
              </a:spcAft>
              <a:buClr>
                <a:schemeClr val="dk1"/>
              </a:buClr>
              <a:buSzPts val="2400"/>
              <a:buChar char="●"/>
            </a:pPr>
            <a:r>
              <a:rPr lang="ar-EG" sz="2800" dirty="0">
                <a:solidFill>
                  <a:schemeClr val="bg2"/>
                </a:solidFill>
                <a:latin typeface="Open Sans"/>
                <a:ea typeface="Open Sans"/>
                <a:cs typeface="Open Sans"/>
                <a:sym typeface="Open Sans"/>
              </a:rPr>
              <a:t>يتكون البحث المنهجي من تحديد عناصر البحث ، باستخدام </a:t>
            </a:r>
            <a:r>
              <a:rPr lang="ar-SA" sz="2800" b="1" dirty="0">
                <a:solidFill>
                  <a:schemeClr val="bg2"/>
                </a:solidFill>
                <a:latin typeface="Open Sans"/>
                <a:ea typeface="Open Sans"/>
                <a:cs typeface="Open Sans"/>
                <a:sym typeface="Open Sans"/>
              </a:rPr>
              <a:t>معاملات</a:t>
            </a:r>
            <a:r>
              <a:rPr lang="ar-EG" sz="2800" b="1" dirty="0">
                <a:solidFill>
                  <a:schemeClr val="bg2"/>
                </a:solidFill>
                <a:latin typeface="Open Sans"/>
                <a:ea typeface="Open Sans"/>
                <a:cs typeface="Open Sans"/>
                <a:sym typeface="Open Sans"/>
              </a:rPr>
              <a:t> </a:t>
            </a:r>
            <a:r>
              <a:rPr lang="ar-SA" sz="2800" b="1" dirty="0">
                <a:solidFill>
                  <a:schemeClr val="bg2"/>
                </a:solidFill>
                <a:latin typeface="Open Sans"/>
                <a:ea typeface="Open Sans"/>
                <a:cs typeface="Open Sans"/>
                <a:sym typeface="Open Sans"/>
              </a:rPr>
              <a:t>البحث </a:t>
            </a:r>
            <a:r>
              <a:rPr lang="ar-SA" sz="2800" b="1" dirty="0" err="1">
                <a:solidFill>
                  <a:schemeClr val="bg2"/>
                </a:solidFill>
                <a:latin typeface="Open Sans"/>
                <a:ea typeface="Open Sans"/>
                <a:cs typeface="Open Sans"/>
                <a:sym typeface="Open Sans"/>
              </a:rPr>
              <a:t>البوليني</a:t>
            </a:r>
            <a:r>
              <a:rPr lang="ar-SA" sz="2800" b="1" dirty="0">
                <a:solidFill>
                  <a:schemeClr val="bg2"/>
                </a:solidFill>
                <a:latin typeface="Open Sans"/>
                <a:ea typeface="Open Sans"/>
                <a:cs typeface="Open Sans"/>
                <a:sym typeface="Open Sans"/>
              </a:rPr>
              <a:t> أو المنطقي</a:t>
            </a:r>
            <a:r>
              <a:rPr lang="ar-EG" sz="2800" b="1"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 وتقنيات بحث متقدمة وبناء استعلام البحث.</a:t>
            </a:r>
            <a:endParaRPr sz="2800" dirty="0">
              <a:solidFill>
                <a:schemeClr val="bg2"/>
              </a:solidFill>
              <a:latin typeface="Open Sans"/>
              <a:ea typeface="Open Sans"/>
              <a:cs typeface="Open Sans"/>
              <a:sym typeface="Open Sans"/>
            </a:endParaRPr>
          </a:p>
          <a:p>
            <a:pPr marL="76200" lvl="0" indent="0" algn="l" rtl="0">
              <a:lnSpc>
                <a:spcPct val="200000"/>
              </a:lnSpc>
              <a:spcBef>
                <a:spcPts val="1000"/>
              </a:spcBef>
              <a:spcAft>
                <a:spcPts val="0"/>
              </a:spcAft>
              <a:buClr>
                <a:schemeClr val="dk2"/>
              </a:buClr>
              <a:buSzPts val="2400"/>
              <a:buNone/>
            </a:pPr>
            <a:endParaRPr sz="2200" dirty="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g727b3dbef2_0_52"/>
          <p:cNvSpPr txBox="1">
            <a:spLocks noGrp="1"/>
          </p:cNvSpPr>
          <p:nvPr>
            <p:ph type="title"/>
          </p:nvPr>
        </p:nvSpPr>
        <p:spPr>
          <a:xfrm>
            <a:off x="-224853" y="474425"/>
            <a:ext cx="8199620"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en-GB" dirty="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3</a:t>
            </a:r>
            <a:r>
              <a:rPr lang="ar-SA" dirty="0">
                <a:solidFill>
                  <a:srgbClr val="586F7C"/>
                </a:solidFill>
                <a:latin typeface="Open Sans"/>
                <a:ea typeface="Open Sans"/>
                <a:cs typeface="Open Sans"/>
                <a:sym typeface="Open Sans"/>
              </a:rPr>
              <a:t>تتبع </a:t>
            </a:r>
            <a:r>
              <a:rPr lang="ar-EG" dirty="0">
                <a:solidFill>
                  <a:srgbClr val="586F7C"/>
                </a:solidFill>
                <a:latin typeface="Open Sans"/>
                <a:ea typeface="Open Sans"/>
                <a:cs typeface="Open Sans"/>
                <a:sym typeface="Open Sans"/>
              </a:rPr>
              <a:t>المواضيع ذات الصلة</a:t>
            </a:r>
            <a:r>
              <a:rPr lang="ar-SA" dirty="0">
                <a:solidFill>
                  <a:srgbClr val="586F7C"/>
                </a:solidFill>
                <a:latin typeface="Open Sans"/>
                <a:ea typeface="Open Sans"/>
                <a:cs typeface="Open Sans"/>
                <a:sym typeface="Open Sans"/>
              </a:rPr>
              <a:t> – </a:t>
            </a:r>
            <a:br>
              <a:rPr lang="ar-EG" dirty="0">
                <a:solidFill>
                  <a:srgbClr val="586F7C"/>
                </a:solidFill>
                <a:latin typeface="Open Sans"/>
                <a:ea typeface="Open Sans"/>
                <a:cs typeface="Open Sans"/>
                <a:sym typeface="Open Sans"/>
              </a:rPr>
            </a:br>
            <a:r>
              <a:rPr lang="ar-EG" dirty="0">
                <a:solidFill>
                  <a:srgbClr val="586F7C"/>
                </a:solidFill>
                <a:latin typeface="Open Sans"/>
                <a:ea typeface="Open Sans"/>
                <a:cs typeface="Open Sans"/>
                <a:sym typeface="Open Sans"/>
              </a:rPr>
              <a:t>طريقة كرة الثلج</a:t>
            </a:r>
            <a:r>
              <a:rPr lang="en-US" dirty="0">
                <a:solidFill>
                  <a:srgbClr val="586F7C"/>
                </a:solidFill>
                <a:latin typeface="Open Sans"/>
                <a:ea typeface="Open Sans"/>
                <a:cs typeface="Open Sans"/>
                <a:sym typeface="Open Sans"/>
              </a:rPr>
              <a:t>Snowballing </a:t>
            </a:r>
            <a:endParaRPr dirty="0">
              <a:solidFill>
                <a:srgbClr val="586F7C"/>
              </a:solidFill>
              <a:latin typeface="Open Sans"/>
              <a:ea typeface="Open Sans"/>
              <a:cs typeface="Open Sans"/>
              <a:sym typeface="Open Sans"/>
            </a:endParaRPr>
          </a:p>
        </p:txBody>
      </p:sp>
      <p:sp>
        <p:nvSpPr>
          <p:cNvPr id="117" name="Google Shape;117;g727b3dbef2_0_52"/>
          <p:cNvSpPr txBox="1">
            <a:spLocks noGrp="1"/>
          </p:cNvSpPr>
          <p:nvPr>
            <p:ph type="body" idx="1"/>
          </p:nvPr>
        </p:nvSpPr>
        <p:spPr>
          <a:xfrm>
            <a:off x="0" y="1924495"/>
            <a:ext cx="7637929" cy="4459079"/>
          </a:xfrm>
          <a:prstGeom prst="rect">
            <a:avLst/>
          </a:prstGeom>
          <a:noFill/>
          <a:ln>
            <a:noFill/>
          </a:ln>
        </p:spPr>
        <p:txBody>
          <a:bodyPr spcFirstLastPara="1" wrap="square" lIns="91425" tIns="45700" rIns="91425" bIns="45700" anchor="t" anchorCtr="0">
            <a:noAutofit/>
          </a:bodyPr>
          <a:lstStyle/>
          <a:p>
            <a:pPr marL="457200" lvl="0" indent="-381000" algn="r" rtl="1">
              <a:lnSpc>
                <a:spcPct val="15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تتضمن طريقة كرة الثلج</a:t>
            </a: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استخدام مراجع رئيسية حول موضوعك كنقطة انطلاق.</a:t>
            </a:r>
            <a:endParaRPr lang="en-US" sz="2800" dirty="0">
              <a:solidFill>
                <a:schemeClr val="bg2"/>
              </a:solidFill>
              <a:latin typeface="Open Sans"/>
              <a:ea typeface="Open Sans"/>
              <a:cs typeface="Open Sans"/>
              <a:sym typeface="Open Sans"/>
            </a:endParaRPr>
          </a:p>
          <a:p>
            <a:pPr marL="457200" lvl="0" indent="-381000" algn="r" rtl="1">
              <a:lnSpc>
                <a:spcPct val="15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تقودك المراجع المدرجة في مقالاتك ذات الصلة إلى مراجع أخرى ذات صلة</a:t>
            </a:r>
            <a:r>
              <a:rPr lang="en-US" sz="2800" dirty="0">
                <a:solidFill>
                  <a:schemeClr val="bg2"/>
                </a:solidFill>
                <a:latin typeface="Open Sans"/>
                <a:ea typeface="Open Sans"/>
                <a:cs typeface="Open Sans"/>
                <a:sym typeface="Open Sans"/>
              </a:rPr>
              <a:t>. </a:t>
            </a:r>
            <a:endParaRPr sz="2800" dirty="0">
              <a:solidFill>
                <a:schemeClr val="bg2"/>
              </a:solidFill>
            </a:endParaRPr>
          </a:p>
          <a:p>
            <a:pPr marL="457200" lvl="0" indent="-381000" algn="r" rtl="1">
              <a:lnSpc>
                <a:spcPct val="150000"/>
              </a:lnSpc>
              <a:spcBef>
                <a:spcPts val="1000"/>
              </a:spcBef>
              <a:spcAft>
                <a:spcPts val="0"/>
              </a:spcAft>
              <a:buClr>
                <a:schemeClr val="bg2"/>
              </a:buClr>
              <a:buSzPts val="2400"/>
              <a:buChar char="●"/>
            </a:pPr>
            <a:r>
              <a:rPr lang="ar-EG" sz="2800" dirty="0">
                <a:solidFill>
                  <a:schemeClr val="bg2"/>
                </a:solidFill>
                <a:latin typeface="Open Sans"/>
                <a:ea typeface="Open Sans"/>
                <a:cs typeface="Open Sans"/>
                <a:sym typeface="Open Sans"/>
              </a:rPr>
              <a:t>تساعد طريقة كرة الثلج في العثور على الكثير من ال</a:t>
            </a:r>
            <a:r>
              <a:rPr lang="ar-SA" sz="2800" dirty="0">
                <a:solidFill>
                  <a:schemeClr val="bg2"/>
                </a:solidFill>
                <a:latin typeface="Open Sans"/>
                <a:ea typeface="Open Sans"/>
                <a:cs typeface="Open Sans"/>
                <a:sym typeface="Open Sans"/>
              </a:rPr>
              <a:t>إنتاج </a:t>
            </a:r>
            <a:r>
              <a:rPr lang="ar-SA" sz="2800" dirty="0">
                <a:solidFill>
                  <a:schemeClr val="bg2"/>
                </a:solidFill>
                <a:latin typeface="Open Sans"/>
                <a:ea typeface="Open Sans"/>
                <a:sym typeface="Open Sans"/>
              </a:rPr>
              <a:t>الفكري</a:t>
            </a:r>
            <a:r>
              <a:rPr lang="ar-EG" sz="2800" dirty="0">
                <a:solidFill>
                  <a:schemeClr val="bg2"/>
                </a:solidFill>
                <a:latin typeface="Open Sans"/>
                <a:ea typeface="Open Sans"/>
                <a:sym typeface="Open Sans"/>
              </a:rPr>
              <a:t> حول موضوع ما بسرعة وسهولة.</a:t>
            </a:r>
            <a:endParaRPr sz="2800" dirty="0">
              <a:solidFill>
                <a:schemeClr val="bg2"/>
              </a:solidFill>
              <a:latin typeface="Open Sans"/>
              <a:ea typeface="Open Sans"/>
              <a:cs typeface="Open Sans"/>
              <a:sym typeface="Open Sans"/>
            </a:endParaRPr>
          </a:p>
        </p:txBody>
      </p:sp>
      <p:grpSp>
        <p:nvGrpSpPr>
          <p:cNvPr id="118" name="Google Shape;118;g727b3dbef2_0_52"/>
          <p:cNvGrpSpPr/>
          <p:nvPr/>
        </p:nvGrpSpPr>
        <p:grpSpPr>
          <a:xfrm>
            <a:off x="7637929" y="2480232"/>
            <a:ext cx="4249046" cy="2487928"/>
            <a:chOff x="112" y="1247888"/>
            <a:chExt cx="4249046" cy="2487928"/>
          </a:xfrm>
        </p:grpSpPr>
        <p:sp>
          <p:nvSpPr>
            <p:cNvPr id="119" name="Google Shape;119;g727b3dbef2_0_52"/>
            <p:cNvSpPr/>
            <p:nvPr/>
          </p:nvSpPr>
          <p:spPr>
            <a:xfrm>
              <a:off x="112" y="2212309"/>
              <a:ext cx="1118170" cy="559085"/>
            </a:xfrm>
            <a:prstGeom prst="roundRect">
              <a:avLst>
                <a:gd name="adj" fmla="val 10000"/>
              </a:avLst>
            </a:prstGeom>
            <a:gradFill>
              <a:gsLst>
                <a:gs pos="0">
                  <a:srgbClr val="BBBBBB"/>
                </a:gs>
                <a:gs pos="35000">
                  <a:srgbClr val="CFCFCF"/>
                </a:gs>
                <a:gs pos="100000">
                  <a:srgbClr val="EDEDE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727b3dbef2_0_52"/>
            <p:cNvSpPr txBox="1"/>
            <p:nvPr/>
          </p:nvSpPr>
          <p:spPr>
            <a:xfrm>
              <a:off x="16486" y="2228684"/>
              <a:ext cx="1112277"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EG" sz="1600" b="0" i="0" u="none" strike="noStrike" cap="none" dirty="0">
                  <a:solidFill>
                    <a:schemeClr val="dk1"/>
                  </a:solidFill>
                  <a:latin typeface="Open Sans"/>
                  <a:ea typeface="Open Sans"/>
                  <a:cs typeface="Open Sans"/>
                  <a:sym typeface="Open Sans"/>
                </a:rPr>
                <a:t>المرجع الرئيسي</a:t>
              </a:r>
              <a:endParaRPr sz="1600" b="0" i="0" u="none" strike="noStrike" cap="none" dirty="0">
                <a:solidFill>
                  <a:schemeClr val="dk1"/>
                </a:solidFill>
                <a:latin typeface="Open Sans"/>
                <a:ea typeface="Open Sans"/>
                <a:cs typeface="Open Sans"/>
                <a:sym typeface="Open Sans"/>
              </a:endParaRPr>
            </a:p>
          </p:txBody>
        </p:sp>
        <p:sp>
          <p:nvSpPr>
            <p:cNvPr id="121" name="Google Shape;121;g727b3dbef2_0_52"/>
            <p:cNvSpPr/>
            <p:nvPr/>
          </p:nvSpPr>
          <p:spPr>
            <a:xfrm rot="-3310531">
              <a:off x="950307" y="2160282"/>
              <a:ext cx="783218" cy="20192"/>
            </a:xfrm>
            <a:custGeom>
              <a:avLst/>
              <a:gdLst/>
              <a:ahLst/>
              <a:cxnLst/>
              <a:rect l="l" t="t" r="r" b="b"/>
              <a:pathLst>
                <a:path w="120000" h="120000" extrusionOk="0">
                  <a:moveTo>
                    <a:pt x="0" y="60000"/>
                  </a:moveTo>
                  <a:lnTo>
                    <a:pt x="120000" y="60000"/>
                  </a:lnTo>
                </a:path>
              </a:pathLst>
            </a:cu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727b3dbef2_0_52"/>
            <p:cNvSpPr txBox="1"/>
            <p:nvPr/>
          </p:nvSpPr>
          <p:spPr>
            <a:xfrm rot="-3310531">
              <a:off x="1322335" y="2150798"/>
              <a:ext cx="39160" cy="39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23" name="Google Shape;123;g727b3dbef2_0_52"/>
            <p:cNvSpPr/>
            <p:nvPr/>
          </p:nvSpPr>
          <p:spPr>
            <a:xfrm>
              <a:off x="1565550" y="1569362"/>
              <a:ext cx="1118170" cy="559085"/>
            </a:xfrm>
            <a:prstGeom prst="roundRect">
              <a:avLst>
                <a:gd name="adj" fmla="val 10000"/>
              </a:avLst>
            </a:prstGeom>
            <a:gradFill>
              <a:gsLst>
                <a:gs pos="0">
                  <a:srgbClr val="FFD17D"/>
                </a:gs>
                <a:gs pos="35000">
                  <a:srgbClr val="FFDCA3"/>
                </a:gs>
                <a:gs pos="100000">
                  <a:srgbClr val="FFEDD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727b3dbef2_0_52"/>
            <p:cNvSpPr txBox="1"/>
            <p:nvPr/>
          </p:nvSpPr>
          <p:spPr>
            <a:xfrm>
              <a:off x="1581925" y="1585737"/>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EG" sz="1600" b="0" i="0" u="none" strike="noStrike" cap="none" dirty="0">
                  <a:solidFill>
                    <a:schemeClr val="dk1"/>
                  </a:solidFill>
                  <a:latin typeface="Open Sans"/>
                  <a:ea typeface="Open Sans"/>
                  <a:cs typeface="Open Sans"/>
                  <a:sym typeface="Open Sans"/>
                </a:rPr>
                <a:t>المراجع </a:t>
              </a:r>
              <a:r>
                <a:rPr lang="ar-EG" sz="1600" b="0" i="0" u="none" strike="noStrike" cap="none" dirty="0">
                  <a:solidFill>
                    <a:srgbClr val="00B050"/>
                  </a:solidFill>
                  <a:latin typeface="Open Sans"/>
                  <a:ea typeface="Open Sans"/>
                  <a:cs typeface="Open Sans"/>
                  <a:sym typeface="Open Sans"/>
                </a:rPr>
                <a:t>ذات </a:t>
              </a:r>
              <a:r>
                <a:rPr lang="ar-EG" sz="1600" b="0" i="0" u="none" strike="noStrike" cap="none" dirty="0">
                  <a:solidFill>
                    <a:schemeClr val="dk1"/>
                  </a:solidFill>
                  <a:latin typeface="Open Sans"/>
                  <a:ea typeface="Open Sans"/>
                  <a:cs typeface="Open Sans"/>
                  <a:sym typeface="Open Sans"/>
                </a:rPr>
                <a:t>الصلة</a:t>
              </a:r>
            </a:p>
          </p:txBody>
        </p:sp>
        <p:sp>
          <p:nvSpPr>
            <p:cNvPr id="125" name="Google Shape;125;g727b3dbef2_0_52"/>
            <p:cNvSpPr/>
            <p:nvPr/>
          </p:nvSpPr>
          <p:spPr>
            <a:xfrm rot="-2142401">
              <a:off x="2631948" y="1678071"/>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g727b3dbef2_0_52"/>
            <p:cNvSpPr txBox="1"/>
            <p:nvPr/>
          </p:nvSpPr>
          <p:spPr>
            <a:xfrm rot="-2142401">
              <a:off x="2893584" y="1674397"/>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27" name="Google Shape;127;g727b3dbef2_0_52"/>
            <p:cNvSpPr/>
            <p:nvPr/>
          </p:nvSpPr>
          <p:spPr>
            <a:xfrm>
              <a:off x="3130988" y="1247888"/>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727b3dbef2_0_52"/>
            <p:cNvSpPr txBox="1"/>
            <p:nvPr/>
          </p:nvSpPr>
          <p:spPr>
            <a:xfrm>
              <a:off x="3147363" y="1264263"/>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EG" sz="1600" b="0" i="0" u="none" strike="noStrike" cap="none" dirty="0">
                  <a:solidFill>
                    <a:schemeClr val="dk1"/>
                  </a:solidFill>
                  <a:latin typeface="Open Sans"/>
                  <a:ea typeface="Open Sans"/>
                  <a:cs typeface="Open Sans"/>
                  <a:sym typeface="Open Sans"/>
                </a:rPr>
                <a:t>المراجع </a:t>
              </a:r>
              <a:r>
                <a:rPr lang="ar-EG" sz="1600" b="0" i="0" u="none" strike="noStrike" cap="none" dirty="0">
                  <a:solidFill>
                    <a:srgbClr val="00B050"/>
                  </a:solidFill>
                  <a:latin typeface="Open Sans"/>
                  <a:ea typeface="Open Sans"/>
                  <a:cs typeface="Open Sans"/>
                  <a:sym typeface="Open Sans"/>
                </a:rPr>
                <a:t>ذات </a:t>
              </a:r>
              <a:r>
                <a:rPr lang="ar-EG" sz="1600" b="0" i="0" u="none" strike="noStrike" cap="none" dirty="0">
                  <a:solidFill>
                    <a:schemeClr val="dk1"/>
                  </a:solidFill>
                  <a:latin typeface="Open Sans"/>
                  <a:ea typeface="Open Sans"/>
                  <a:cs typeface="Open Sans"/>
                  <a:sym typeface="Open Sans"/>
                </a:rPr>
                <a:t>الصلة</a:t>
              </a:r>
              <a:endParaRPr sz="1600" b="0" i="0" u="none" strike="noStrike" cap="none" dirty="0">
                <a:solidFill>
                  <a:schemeClr val="dk1"/>
                </a:solidFill>
                <a:latin typeface="Open Sans"/>
                <a:ea typeface="Open Sans"/>
                <a:cs typeface="Open Sans"/>
                <a:sym typeface="Open Sans"/>
              </a:endParaRPr>
            </a:p>
          </p:txBody>
        </p:sp>
        <p:sp>
          <p:nvSpPr>
            <p:cNvPr id="129" name="Google Shape;129;g727b3dbef2_0_52"/>
            <p:cNvSpPr/>
            <p:nvPr/>
          </p:nvSpPr>
          <p:spPr>
            <a:xfrm rot="2142401">
              <a:off x="2631948" y="1999545"/>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727b3dbef2_0_52"/>
            <p:cNvSpPr txBox="1"/>
            <p:nvPr/>
          </p:nvSpPr>
          <p:spPr>
            <a:xfrm rot="2142401">
              <a:off x="2893584" y="1995871"/>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31" name="Google Shape;131;g727b3dbef2_0_52"/>
            <p:cNvSpPr/>
            <p:nvPr/>
          </p:nvSpPr>
          <p:spPr>
            <a:xfrm>
              <a:off x="3130988" y="1890836"/>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727b3dbef2_0_52"/>
            <p:cNvSpPr txBox="1"/>
            <p:nvPr/>
          </p:nvSpPr>
          <p:spPr>
            <a:xfrm>
              <a:off x="3147363" y="1907211"/>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EG" sz="1600" b="0" i="0" u="none" strike="noStrike" cap="none" dirty="0">
                  <a:solidFill>
                    <a:schemeClr val="dk1"/>
                  </a:solidFill>
                  <a:latin typeface="Open Sans"/>
                  <a:ea typeface="Open Sans"/>
                  <a:cs typeface="Open Sans"/>
                  <a:sym typeface="Open Sans"/>
                </a:rPr>
                <a:t>المراجع </a:t>
              </a:r>
              <a:r>
                <a:rPr lang="ar-EG" sz="1600" b="0" i="0" u="none" strike="noStrike" cap="none" dirty="0">
                  <a:solidFill>
                    <a:srgbClr val="00B050"/>
                  </a:solidFill>
                  <a:latin typeface="Open Sans"/>
                  <a:ea typeface="Open Sans"/>
                  <a:cs typeface="Open Sans"/>
                  <a:sym typeface="Open Sans"/>
                </a:rPr>
                <a:t>ذات </a:t>
              </a:r>
              <a:r>
                <a:rPr lang="ar-EG" sz="1600" b="0" i="0" u="none" strike="noStrike" cap="none" dirty="0">
                  <a:solidFill>
                    <a:schemeClr val="dk1"/>
                  </a:solidFill>
                  <a:latin typeface="Open Sans"/>
                  <a:ea typeface="Open Sans"/>
                  <a:cs typeface="Open Sans"/>
                  <a:sym typeface="Open Sans"/>
                </a:rPr>
                <a:t>الصلة</a:t>
              </a:r>
            </a:p>
          </p:txBody>
        </p:sp>
        <p:sp>
          <p:nvSpPr>
            <p:cNvPr id="133" name="Google Shape;133;g727b3dbef2_0_52"/>
            <p:cNvSpPr/>
            <p:nvPr/>
          </p:nvSpPr>
          <p:spPr>
            <a:xfrm rot="3310531">
              <a:off x="950307" y="2803229"/>
              <a:ext cx="783218" cy="20192"/>
            </a:xfrm>
            <a:custGeom>
              <a:avLst/>
              <a:gdLst/>
              <a:ahLst/>
              <a:cxnLst/>
              <a:rect l="l" t="t" r="r" b="b"/>
              <a:pathLst>
                <a:path w="120000" h="120000" extrusionOk="0">
                  <a:moveTo>
                    <a:pt x="0" y="60000"/>
                  </a:moveTo>
                  <a:lnTo>
                    <a:pt x="120000" y="60000"/>
                  </a:lnTo>
                </a:path>
              </a:pathLst>
            </a:cu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727b3dbef2_0_52"/>
            <p:cNvSpPr txBox="1"/>
            <p:nvPr/>
          </p:nvSpPr>
          <p:spPr>
            <a:xfrm rot="3310531">
              <a:off x="1322335" y="2793745"/>
              <a:ext cx="39160" cy="39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35" name="Google Shape;135;g727b3dbef2_0_52"/>
            <p:cNvSpPr/>
            <p:nvPr/>
          </p:nvSpPr>
          <p:spPr>
            <a:xfrm>
              <a:off x="1565550" y="2855257"/>
              <a:ext cx="1118170" cy="559085"/>
            </a:xfrm>
            <a:prstGeom prst="roundRect">
              <a:avLst>
                <a:gd name="adj" fmla="val 10000"/>
              </a:avLst>
            </a:prstGeom>
            <a:gradFill>
              <a:gsLst>
                <a:gs pos="0">
                  <a:srgbClr val="FFD17D"/>
                </a:gs>
                <a:gs pos="35000">
                  <a:srgbClr val="FFDCA3"/>
                </a:gs>
                <a:gs pos="100000">
                  <a:srgbClr val="FFEDD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727b3dbef2_0_52"/>
            <p:cNvSpPr txBox="1"/>
            <p:nvPr/>
          </p:nvSpPr>
          <p:spPr>
            <a:xfrm>
              <a:off x="1581925" y="2871632"/>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EG" sz="1600" b="0" i="0" u="none" strike="noStrike" cap="none" dirty="0">
                  <a:solidFill>
                    <a:schemeClr val="dk1"/>
                  </a:solidFill>
                  <a:latin typeface="Open Sans"/>
                  <a:ea typeface="Open Sans"/>
                  <a:cs typeface="Open Sans"/>
                  <a:sym typeface="Open Sans"/>
                </a:rPr>
                <a:t>المراجع </a:t>
              </a:r>
              <a:r>
                <a:rPr lang="ar-EG" sz="1600" b="0" i="0" u="none" strike="noStrike" cap="none" dirty="0">
                  <a:solidFill>
                    <a:srgbClr val="00B050"/>
                  </a:solidFill>
                  <a:latin typeface="Open Sans"/>
                  <a:ea typeface="Open Sans"/>
                  <a:cs typeface="Open Sans"/>
                  <a:sym typeface="Open Sans"/>
                </a:rPr>
                <a:t>ذات </a:t>
              </a:r>
              <a:r>
                <a:rPr lang="ar-EG" sz="1600" b="0" i="0" u="none" strike="noStrike" cap="none" dirty="0">
                  <a:solidFill>
                    <a:schemeClr val="dk1"/>
                  </a:solidFill>
                  <a:latin typeface="Open Sans"/>
                  <a:ea typeface="Open Sans"/>
                  <a:cs typeface="Open Sans"/>
                  <a:sym typeface="Open Sans"/>
                </a:rPr>
                <a:t>الصلة</a:t>
              </a:r>
            </a:p>
          </p:txBody>
        </p:sp>
        <p:sp>
          <p:nvSpPr>
            <p:cNvPr id="137" name="Google Shape;137;g727b3dbef2_0_52"/>
            <p:cNvSpPr/>
            <p:nvPr/>
          </p:nvSpPr>
          <p:spPr>
            <a:xfrm rot="-2142401">
              <a:off x="2631948" y="2963966"/>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727b3dbef2_0_52"/>
            <p:cNvSpPr txBox="1"/>
            <p:nvPr/>
          </p:nvSpPr>
          <p:spPr>
            <a:xfrm rot="-2142401">
              <a:off x="2893584" y="2960293"/>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39" name="Google Shape;139;g727b3dbef2_0_52"/>
            <p:cNvSpPr/>
            <p:nvPr/>
          </p:nvSpPr>
          <p:spPr>
            <a:xfrm>
              <a:off x="3130988" y="2533783"/>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g727b3dbef2_0_52"/>
            <p:cNvSpPr txBox="1"/>
            <p:nvPr/>
          </p:nvSpPr>
          <p:spPr>
            <a:xfrm>
              <a:off x="3147363" y="2550158"/>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EG" sz="1600" b="0" i="0" u="none" strike="noStrike" cap="none" dirty="0">
                  <a:solidFill>
                    <a:schemeClr val="dk1"/>
                  </a:solidFill>
                  <a:latin typeface="Open Sans"/>
                  <a:ea typeface="Open Sans"/>
                  <a:cs typeface="Open Sans"/>
                  <a:sym typeface="Open Sans"/>
                </a:rPr>
                <a:t>المراجع </a:t>
              </a:r>
              <a:r>
                <a:rPr lang="ar-EG" sz="1600" b="0" i="0" u="none" strike="noStrike" cap="none" dirty="0">
                  <a:solidFill>
                    <a:srgbClr val="00B050"/>
                  </a:solidFill>
                  <a:latin typeface="Open Sans"/>
                  <a:ea typeface="Open Sans"/>
                  <a:cs typeface="Open Sans"/>
                  <a:sym typeface="Open Sans"/>
                </a:rPr>
                <a:t>ذات </a:t>
              </a:r>
              <a:r>
                <a:rPr lang="ar-EG" sz="1600" b="0" i="0" u="none" strike="noStrike" cap="none" dirty="0">
                  <a:solidFill>
                    <a:schemeClr val="dk1"/>
                  </a:solidFill>
                  <a:latin typeface="Open Sans"/>
                  <a:ea typeface="Open Sans"/>
                  <a:cs typeface="Open Sans"/>
                  <a:sym typeface="Open Sans"/>
                </a:rPr>
                <a:t>الصلة</a:t>
              </a:r>
            </a:p>
          </p:txBody>
        </p:sp>
        <p:sp>
          <p:nvSpPr>
            <p:cNvPr id="141" name="Google Shape;141;g727b3dbef2_0_52"/>
            <p:cNvSpPr/>
            <p:nvPr/>
          </p:nvSpPr>
          <p:spPr>
            <a:xfrm rot="2142401">
              <a:off x="2631948" y="3285440"/>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727b3dbef2_0_52"/>
            <p:cNvSpPr txBox="1"/>
            <p:nvPr/>
          </p:nvSpPr>
          <p:spPr>
            <a:xfrm rot="2142401">
              <a:off x="2893584" y="3281766"/>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43" name="Google Shape;143;g727b3dbef2_0_52"/>
            <p:cNvSpPr/>
            <p:nvPr/>
          </p:nvSpPr>
          <p:spPr>
            <a:xfrm>
              <a:off x="3130988" y="3176731"/>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727b3dbef2_0_52"/>
            <p:cNvSpPr txBox="1"/>
            <p:nvPr/>
          </p:nvSpPr>
          <p:spPr>
            <a:xfrm>
              <a:off x="3147363" y="3193106"/>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EG" sz="1600" b="0" i="0" u="none" strike="noStrike" cap="none" dirty="0">
                  <a:solidFill>
                    <a:schemeClr val="dk1"/>
                  </a:solidFill>
                  <a:latin typeface="Open Sans"/>
                  <a:ea typeface="Open Sans"/>
                  <a:cs typeface="Open Sans"/>
                  <a:sym typeface="Open Sans"/>
                </a:rPr>
                <a:t>المراجع </a:t>
              </a:r>
              <a:r>
                <a:rPr lang="ar-EG" sz="1600" b="0" i="0" u="none" strike="noStrike" cap="none" dirty="0">
                  <a:solidFill>
                    <a:srgbClr val="00B050"/>
                  </a:solidFill>
                  <a:latin typeface="Open Sans"/>
                  <a:ea typeface="Open Sans"/>
                  <a:cs typeface="Open Sans"/>
                  <a:sym typeface="Open Sans"/>
                </a:rPr>
                <a:t>ذات </a:t>
              </a:r>
              <a:r>
                <a:rPr lang="ar-EG" sz="1600" b="0" i="0" u="none" strike="noStrike" cap="none" dirty="0">
                  <a:solidFill>
                    <a:schemeClr val="dk1"/>
                  </a:solidFill>
                  <a:latin typeface="Open Sans"/>
                  <a:ea typeface="Open Sans"/>
                  <a:cs typeface="Open Sans"/>
                  <a:sym typeface="Open Sans"/>
                </a:rPr>
                <a:t>الصلة</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0" y="440050"/>
            <a:ext cx="8154649"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dirty="0">
                <a:solidFill>
                  <a:schemeClr val="bg2"/>
                </a:solidFill>
                <a:latin typeface="Open Sans"/>
                <a:ea typeface="Open Sans"/>
                <a:cs typeface="Open Sans"/>
                <a:sym typeface="Open Sans"/>
              </a:rPr>
              <a:t>ما</a:t>
            </a:r>
            <a:r>
              <a:rPr lang="ar-SA" dirty="0">
                <a:solidFill>
                  <a:schemeClr val="bg2"/>
                </a:solidFill>
                <a:latin typeface="Open Sans"/>
                <a:ea typeface="Open Sans"/>
                <a:cs typeface="Open Sans"/>
                <a:sym typeface="Open Sans"/>
              </a:rPr>
              <a:t> الذي يجب عليك فعله</a:t>
            </a:r>
            <a:r>
              <a:rPr lang="ar-EG" dirty="0">
                <a:solidFill>
                  <a:schemeClr val="bg2"/>
                </a:solidFill>
                <a:latin typeface="Open Sans"/>
                <a:ea typeface="Open Sans"/>
                <a:cs typeface="Open Sans"/>
                <a:sym typeface="Open Sans"/>
              </a:rPr>
              <a:t>!</a:t>
            </a:r>
            <a:endParaRPr dirty="0">
              <a:solidFill>
                <a:schemeClr val="bg2"/>
              </a:solidFill>
              <a:latin typeface="Open Sans"/>
              <a:ea typeface="Open Sans"/>
              <a:cs typeface="Open Sans"/>
              <a:sym typeface="Open Sans"/>
            </a:endParaRPr>
          </a:p>
        </p:txBody>
      </p:sp>
      <p:sp>
        <p:nvSpPr>
          <p:cNvPr id="151" name="Google Shape;151;p41"/>
          <p:cNvSpPr txBox="1">
            <a:spLocks noGrp="1"/>
          </p:cNvSpPr>
          <p:nvPr>
            <p:ph type="body" idx="1"/>
          </p:nvPr>
        </p:nvSpPr>
        <p:spPr>
          <a:xfrm>
            <a:off x="0" y="1860351"/>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1">
              <a:lnSpc>
                <a:spcPct val="100000"/>
              </a:lnSpc>
              <a:spcBef>
                <a:spcPts val="600"/>
              </a:spcBef>
              <a:spcAft>
                <a:spcPts val="0"/>
              </a:spcAft>
              <a:buClr>
                <a:schemeClr val="bg2"/>
              </a:buClr>
              <a:buSzPts val="2400"/>
              <a:buChar char="●"/>
            </a:pPr>
            <a:r>
              <a:rPr lang="ar-EG" dirty="0">
                <a:solidFill>
                  <a:schemeClr val="bg2"/>
                </a:solidFill>
                <a:latin typeface="Open Sans"/>
                <a:ea typeface="Open Sans"/>
                <a:cs typeface="Open Sans"/>
                <a:sym typeface="Open Sans"/>
              </a:rPr>
              <a:t>اجمع معلومات </a:t>
            </a:r>
            <a:r>
              <a:rPr lang="ar-EG" sz="2800" dirty="0">
                <a:solidFill>
                  <a:schemeClr val="bg2"/>
                </a:solidFill>
                <a:latin typeface="Open Sans"/>
                <a:ea typeface="Open Sans"/>
                <a:cs typeface="Open Sans"/>
                <a:sym typeface="Open Sans"/>
              </a:rPr>
              <a:t>أساسية من أجل الحصول على نظرة عامة حول الموضوع</a:t>
            </a:r>
            <a:r>
              <a:rPr lang="ar-SA"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المطلوب</a:t>
            </a:r>
            <a:r>
              <a:rPr lang="ar-SA" sz="2800" dirty="0">
                <a:solidFill>
                  <a:schemeClr val="bg2"/>
                </a:solidFill>
                <a:latin typeface="Open Sans"/>
                <a:ea typeface="Open Sans"/>
                <a:cs typeface="Open Sans"/>
                <a:sym typeface="Open Sans"/>
              </a:rPr>
              <a:t>.</a:t>
            </a:r>
            <a:endParaRPr lang="en-US" sz="2800" dirty="0">
              <a:solidFill>
                <a:schemeClr val="bg2"/>
              </a:solidFill>
              <a:latin typeface="Open Sans"/>
              <a:ea typeface="Open Sans"/>
              <a:cs typeface="Open Sans"/>
              <a:sym typeface="Open Sans"/>
            </a:endParaRPr>
          </a:p>
          <a:p>
            <a:pPr lvl="1" algn="just" rtl="1">
              <a:lnSpc>
                <a:spcPct val="100000"/>
              </a:lnSpc>
              <a:spcBef>
                <a:spcPts val="600"/>
              </a:spcBef>
              <a:buClr>
                <a:schemeClr val="dk1"/>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ت</a:t>
            </a:r>
            <a:r>
              <a:rPr lang="ar-SA" sz="2800" dirty="0">
                <a:solidFill>
                  <a:schemeClr val="bg2"/>
                </a:solidFill>
                <a:latin typeface="Open Sans"/>
                <a:ea typeface="Open Sans"/>
                <a:cs typeface="Open Sans"/>
                <a:sym typeface="Open Sans"/>
              </a:rPr>
              <a:t>وفر</a:t>
            </a:r>
            <a:r>
              <a:rPr lang="ar-EG" sz="2800" dirty="0">
                <a:solidFill>
                  <a:schemeClr val="bg2"/>
                </a:solidFill>
                <a:latin typeface="Open Sans"/>
                <a:ea typeface="Open Sans"/>
                <a:cs typeface="Open Sans"/>
                <a:sym typeface="Open Sans"/>
              </a:rPr>
              <a:t> الموسوعة بداية جيدة.</a:t>
            </a:r>
            <a:endParaRPr lang="ar-SA" sz="2800" dirty="0">
              <a:solidFill>
                <a:schemeClr val="bg2"/>
              </a:solidFill>
              <a:latin typeface="Open Sans"/>
              <a:ea typeface="Open Sans"/>
              <a:cs typeface="Open Sans"/>
              <a:sym typeface="Open Sans"/>
            </a:endParaRPr>
          </a:p>
          <a:p>
            <a:pPr lvl="1" algn="just" rtl="1">
              <a:lnSpc>
                <a:spcPct val="100000"/>
              </a:lnSpc>
              <a:spcBef>
                <a:spcPts val="600"/>
              </a:spcBef>
              <a:buClr>
                <a:schemeClr val="dk1"/>
              </a:buClr>
              <a:buSzPts val="2400"/>
              <a:buFont typeface="Courier New" panose="02070309020205020404" pitchFamily="49" charset="0"/>
              <a:buChar char="o"/>
            </a:pPr>
            <a:r>
              <a:rPr lang="ar-EG" sz="2800" dirty="0">
                <a:solidFill>
                  <a:schemeClr val="bg2"/>
                </a:solidFill>
                <a:latin typeface="Open Sans"/>
                <a:ea typeface="Open Sans"/>
                <a:cs typeface="Open Sans"/>
                <a:sym typeface="Open Sans"/>
              </a:rPr>
              <a:t>الصحف والمجلات المتخصصة مفيدة في التعرف على التطورات والآراء الحالية.</a:t>
            </a:r>
            <a:endParaRPr lang="ar-EG" sz="2800" dirty="0">
              <a:solidFill>
                <a:schemeClr val="bg2"/>
              </a:solidFill>
            </a:endParaRPr>
          </a:p>
          <a:p>
            <a:pPr lvl="1" algn="just" rtl="1">
              <a:lnSpc>
                <a:spcPct val="100000"/>
              </a:lnSpc>
              <a:spcBef>
                <a:spcPts val="1200"/>
              </a:spcBef>
              <a:buClr>
                <a:schemeClr val="dk1"/>
              </a:buClr>
            </a:pPr>
            <a:r>
              <a:rPr lang="ar-EG" sz="2800" dirty="0">
                <a:solidFill>
                  <a:schemeClr val="bg2"/>
                </a:solidFill>
                <a:latin typeface="Open Sans"/>
                <a:ea typeface="Open Sans"/>
                <a:cs typeface="Open Sans"/>
                <a:sym typeface="Open Sans"/>
              </a:rPr>
              <a:t>تقدم الكتب ومقالات المراجعات مقدمة ونظرة عامة على جوانب مختلفة من الموضوع.</a:t>
            </a:r>
            <a:endParaRPr lang="en-US" sz="2800" dirty="0">
              <a:solidFill>
                <a:schemeClr val="bg2"/>
              </a:solidFill>
              <a:latin typeface="Open Sans"/>
              <a:ea typeface="Open Sans"/>
              <a:cs typeface="Open Sans"/>
              <a:sym typeface="Open Sans"/>
            </a:endParaRPr>
          </a:p>
          <a:p>
            <a:pPr marL="558800" indent="-457200" algn="just" rtl="1">
              <a:lnSpc>
                <a:spcPct val="100000"/>
              </a:lnSpc>
              <a:spcBef>
                <a:spcPts val="1200"/>
              </a:spcBef>
              <a:buClr>
                <a:schemeClr val="bg2"/>
              </a:buClr>
              <a:buSzPct val="158000"/>
              <a:buFont typeface="Arial" panose="020B0604020202020204" pitchFamily="34" charset="0"/>
              <a:buChar char="•"/>
            </a:pPr>
            <a:r>
              <a:rPr lang="ar-EG" sz="2800" dirty="0">
                <a:solidFill>
                  <a:schemeClr val="bg2"/>
                </a:solidFill>
                <a:latin typeface="Open Sans"/>
                <a:ea typeface="Open Sans"/>
                <a:cs typeface="Open Sans"/>
                <a:sym typeface="Open Sans"/>
              </a:rPr>
              <a:t>حدد هدفك بدقة.</a:t>
            </a:r>
            <a:endParaRPr sz="2800" dirty="0">
              <a:solidFill>
                <a:schemeClr val="bg2"/>
              </a:solidFill>
            </a:endParaRPr>
          </a:p>
          <a:p>
            <a:pPr marL="876300" lvl="1" indent="-342900" algn="just" rtl="1">
              <a:lnSpc>
                <a:spcPct val="100000"/>
              </a:lnSpc>
              <a:spcBef>
                <a:spcPts val="1200"/>
              </a:spcBef>
              <a:buClr>
                <a:schemeClr val="dk1"/>
              </a:buClr>
            </a:pPr>
            <a:r>
              <a:rPr lang="ar-EG" sz="2800" dirty="0">
                <a:solidFill>
                  <a:schemeClr val="bg2"/>
                </a:solidFill>
                <a:latin typeface="Open Sans"/>
                <a:ea typeface="Open Sans"/>
                <a:cs typeface="Open Sans"/>
                <a:sym typeface="Open Sans"/>
              </a:rPr>
              <a:t>حوّل تركيزك البحثي إلى سؤال</a:t>
            </a:r>
            <a:endParaRPr lang="ar-SA" sz="2800" dirty="0">
              <a:solidFill>
                <a:schemeClr val="bg2"/>
              </a:solidFill>
              <a:latin typeface="Open Sans"/>
              <a:ea typeface="Open Sans"/>
              <a:cs typeface="Open Sans"/>
              <a:sym typeface="Open Sans"/>
            </a:endParaRPr>
          </a:p>
          <a:p>
            <a:pPr marL="876300" lvl="1" indent="-342900" algn="just" rtl="1">
              <a:lnSpc>
                <a:spcPct val="100000"/>
              </a:lnSpc>
              <a:spcBef>
                <a:spcPts val="1200"/>
              </a:spcBef>
              <a:buClr>
                <a:schemeClr val="dk1"/>
              </a:buClr>
            </a:pPr>
            <a:r>
              <a:rPr lang="ar-EG" sz="2800" dirty="0">
                <a:solidFill>
                  <a:schemeClr val="bg2"/>
                </a:solidFill>
                <a:latin typeface="Open Sans"/>
                <a:ea typeface="Open Sans"/>
                <a:cs typeface="Open Sans"/>
                <a:sym typeface="Open Sans"/>
              </a:rPr>
              <a:t>أسئلة</a:t>
            </a:r>
            <a:r>
              <a:rPr lang="ar-SA" sz="2800" dirty="0">
                <a:solidFill>
                  <a:schemeClr val="bg2"/>
                </a:solidFill>
                <a:latin typeface="Open Sans"/>
                <a:ea typeface="Open Sans"/>
                <a:cs typeface="Open Sans"/>
                <a:sym typeface="Open Sans"/>
              </a:rPr>
              <a:t> "</a:t>
            </a:r>
            <a:r>
              <a:rPr lang="en-GB" sz="2800" dirty="0">
                <a:solidFill>
                  <a:schemeClr val="bg2"/>
                </a:solidFill>
                <a:latin typeface="Open Sans"/>
                <a:ea typeface="Open Sans"/>
                <a:cs typeface="Open Sans"/>
                <a:sym typeface="Open Sans"/>
              </a:rPr>
              <a:t>4W +H</a:t>
            </a:r>
            <a:r>
              <a:rPr lang="ar-SA"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هي طريقة رائعة للبدء: </a:t>
            </a:r>
            <a:r>
              <a:rPr lang="ar-EG" sz="2800" b="1" dirty="0">
                <a:solidFill>
                  <a:schemeClr val="bg2"/>
                </a:solidFill>
                <a:latin typeface="Open Sans"/>
                <a:ea typeface="Open Sans"/>
                <a:cs typeface="Open Sans"/>
                <a:sym typeface="Open Sans"/>
              </a:rPr>
              <a:t>ماذا؟ أين؟ من؟ لماذا؟ كيف؟</a:t>
            </a:r>
            <a:endParaRPr sz="2800" b="1" dirty="0">
              <a:solidFill>
                <a:schemeClr val="bg2"/>
              </a:solidFill>
              <a:latin typeface="Open Sans"/>
              <a:ea typeface="Open Sans"/>
              <a:cs typeface="Open Sans"/>
              <a:sym typeface="Open Sans"/>
            </a:endParaRPr>
          </a:p>
          <a:p>
            <a:pPr marL="876300" lvl="1" indent="-215900" algn="just" rtl="0">
              <a:lnSpc>
                <a:spcPct val="100000"/>
              </a:lnSpc>
              <a:spcBef>
                <a:spcPts val="1200"/>
              </a:spcBef>
              <a:spcAft>
                <a:spcPts val="0"/>
              </a:spcAft>
              <a:buClr>
                <a:schemeClr val="dk1"/>
              </a:buClr>
              <a:buSzPts val="2000"/>
              <a:buNone/>
            </a:pPr>
            <a:endParaRPr sz="2800" dirty="0">
              <a:solidFill>
                <a:schemeClr val="bg2"/>
              </a:solidFill>
              <a:latin typeface="Open Sans"/>
              <a:ea typeface="Open Sans"/>
              <a:cs typeface="Open Sans"/>
              <a:sym typeface="Open Sans"/>
            </a:endParaRPr>
          </a:p>
          <a:p>
            <a:pPr marL="457200" lvl="0" indent="-228600" algn="just" rtl="0">
              <a:lnSpc>
                <a:spcPct val="100000"/>
              </a:lnSpc>
              <a:spcBef>
                <a:spcPts val="1200"/>
              </a:spcBef>
              <a:spcAft>
                <a:spcPts val="600"/>
              </a:spcAft>
              <a:buClr>
                <a:schemeClr val="dk1"/>
              </a:buClr>
              <a:buSzPts val="240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0" y="250767"/>
            <a:ext cx="8139659"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4800" b="1" dirty="0">
                <a:solidFill>
                  <a:srgbClr val="586F7C"/>
                </a:solidFill>
                <a:latin typeface="Open Sans"/>
                <a:ea typeface="Open Sans"/>
                <a:cs typeface="Open Sans"/>
                <a:sym typeface="Open Sans"/>
              </a:rPr>
              <a:t>أسئلة </a:t>
            </a:r>
            <a:r>
              <a:rPr lang="en-GB" sz="4800" b="1" dirty="0">
                <a:solidFill>
                  <a:srgbClr val="586F7C"/>
                </a:solidFill>
                <a:latin typeface="Open Sans"/>
                <a:ea typeface="Open Sans"/>
                <a:cs typeface="Open Sans"/>
                <a:sym typeface="Open Sans"/>
              </a:rPr>
              <a:t>4W + H</a:t>
            </a:r>
            <a:endParaRPr sz="4800" b="1" dirty="0">
              <a:solidFill>
                <a:srgbClr val="586F7C"/>
              </a:solidFill>
              <a:latin typeface="Open Sans"/>
              <a:ea typeface="Open Sans"/>
              <a:cs typeface="Open Sans"/>
              <a:sym typeface="Open Sans"/>
            </a:endParaRPr>
          </a:p>
        </p:txBody>
      </p:sp>
      <p:pic>
        <p:nvPicPr>
          <p:cNvPr id="158" name="Google Shape;158;p8" descr="https://lh3.googleusercontent.com/m1j2KGAjMe5g37qSfz6ZUSGQ_C9yoTxVIH9xBkLobuszqW-D2Xh6zS87QmGOYQgXJBOJSrNxJSIYPZQWx-WunTtYFKnYmK4BXtUMMj47aYOXmhFC8OM_QFqewE36Wlsf_UlgVUYW"/>
          <p:cNvPicPr preferRelativeResize="0"/>
          <p:nvPr/>
        </p:nvPicPr>
        <p:blipFill rotWithShape="1">
          <a:blip r:embed="rId3">
            <a:alphaModFix/>
          </a:blip>
          <a:srcRect/>
          <a:stretch/>
        </p:blipFill>
        <p:spPr>
          <a:xfrm>
            <a:off x="4303058" y="1790789"/>
            <a:ext cx="7616243" cy="4791455"/>
          </a:xfrm>
          <a:prstGeom prst="rect">
            <a:avLst/>
          </a:prstGeom>
          <a:noFill/>
          <a:ln>
            <a:noFill/>
          </a:ln>
        </p:spPr>
      </p:pic>
      <p:sp>
        <p:nvSpPr>
          <p:cNvPr id="159" name="Google Shape;159;p8"/>
          <p:cNvSpPr/>
          <p:nvPr/>
        </p:nvSpPr>
        <p:spPr>
          <a:xfrm>
            <a:off x="-1" y="2438400"/>
            <a:ext cx="4303059" cy="3496235"/>
          </a:xfrm>
          <a:prstGeom prst="rightArrow">
            <a:avLst>
              <a:gd name="adj1" fmla="val 50000"/>
              <a:gd name="adj2" fmla="val 50000"/>
            </a:avLst>
          </a:prstGeom>
          <a:solidFill>
            <a:srgbClr val="586F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EG" sz="2300" b="0" i="0" u="none" strike="noStrike" cap="none" dirty="0">
                <a:solidFill>
                  <a:schemeClr val="lt1"/>
                </a:solidFill>
                <a:latin typeface="Open Sans"/>
                <a:ea typeface="Open Sans"/>
                <a:cs typeface="Open Sans"/>
                <a:sym typeface="Open Sans"/>
              </a:rPr>
              <a:t>موضوع المثال المعطى </a:t>
            </a:r>
          </a:p>
          <a:p>
            <a:pPr marL="0" marR="0" lvl="0" indent="0" algn="ctr" rtl="0">
              <a:lnSpc>
                <a:spcPct val="100000"/>
              </a:lnSpc>
              <a:spcBef>
                <a:spcPts val="0"/>
              </a:spcBef>
              <a:spcAft>
                <a:spcPts val="0"/>
              </a:spcAft>
              <a:buNone/>
            </a:pPr>
            <a:r>
              <a:rPr lang="ar-EG" sz="2300" b="0" i="0" u="none" strike="noStrike" cap="none" dirty="0">
                <a:solidFill>
                  <a:schemeClr val="lt1"/>
                </a:solidFill>
                <a:latin typeface="Open Sans"/>
                <a:ea typeface="Open Sans"/>
                <a:cs typeface="Open Sans"/>
                <a:sym typeface="Open Sans"/>
              </a:rPr>
              <a:t> "القضايا البيئية والزراعة"</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Research4Life">
      <a:dk1>
        <a:srgbClr val="000000"/>
      </a:dk1>
      <a:lt1>
        <a:srgbClr val="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2868</TotalTime>
  <Words>2409</Words>
  <Application>Microsoft Office PowerPoint</Application>
  <PresentationFormat>Widescreen</PresentationFormat>
  <Paragraphs>184</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Open Sans</vt:lpstr>
      <vt:lpstr>Trebuchet MS</vt:lpstr>
      <vt:lpstr>Arial</vt:lpstr>
      <vt:lpstr>Courier New</vt:lpstr>
      <vt:lpstr>Calibri</vt:lpstr>
      <vt:lpstr>Gill Sans</vt:lpstr>
      <vt:lpstr>Noto Sans</vt:lpstr>
      <vt:lpstr>Simple Light</vt:lpstr>
      <vt:lpstr>Kantoorthema</vt:lpstr>
      <vt:lpstr>اكتشاف وإعادة استخدام الإنتاج الفكري العلمي</vt:lpstr>
      <vt:lpstr>الخطوط الرئيسية     </vt:lpstr>
      <vt:lpstr>أهداف التعلم</vt:lpstr>
      <vt:lpstr>ما هو بحث الإنتاج الفكري؟</vt:lpstr>
      <vt:lpstr>1.1- البحث البسيط - بحث أساسي </vt:lpstr>
      <vt:lpstr>. 1.2 البحث المنهجي - بناء استعلام بحث</vt:lpstr>
      <vt:lpstr> .3تتبع المواضيع ذات الصلة –  طريقة كرة الثلجSnowballing </vt:lpstr>
      <vt:lpstr>ما الذي يجب عليك فعله!</vt:lpstr>
      <vt:lpstr>أسئلة 4W + H</vt:lpstr>
      <vt:lpstr>تطوير استراتيجية البحث: نظرة عامة على العملية</vt:lpstr>
      <vt:lpstr>تنقية البحث</vt:lpstr>
      <vt:lpstr>عوامل تصفية البحث </vt:lpstr>
      <vt:lpstr>معاملات البحث البولينية أوالمنطقية    Boolean Operators</vt:lpstr>
      <vt:lpstr>الأقواس وأحرف البدل</vt:lpstr>
      <vt:lpstr>حدود البحث</vt:lpstr>
      <vt:lpstr>الملخص</vt:lpstr>
      <vt:lpstr>مراجع والمصادرمفيدة ذات الصلة</vt:lpstr>
      <vt:lpstr>PowerPoint Presentation</vt:lpstr>
      <vt:lpstr>PowerPoint Presentation</vt:lpstr>
      <vt:lpstr>أنت مدعو إلى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AND RE-USE OF SCHOLARLY LITERATURE</dc:title>
  <dc:creator>Marcia Mabhula</dc:creator>
  <cp:lastModifiedBy>AL GARRAYA, Gehane Omar</cp:lastModifiedBy>
  <cp:revision>67</cp:revision>
  <dcterms:created xsi:type="dcterms:W3CDTF">2020-02-14T15:04:15Z</dcterms:created>
  <dcterms:modified xsi:type="dcterms:W3CDTF">2024-01-18T10:25:08Z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