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3" r:id="rId28"/>
    <p:sldId id="281" r:id="rId29"/>
    <p:sldId id="284" r:id="rId30"/>
    <p:sldId id="285" r:id="rId31"/>
    <p:sldId id="28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NxQgj7YPACA2NT4S2XCW4Yh4Z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759BF-285C-47AC-AE66-9F4126598A37}" v="1" dt="2024-01-18T10:08:35.620"/>
  </p1510:revLst>
</p1510:revInfo>
</file>

<file path=ppt/tableStyles.xml><?xml version="1.0" encoding="utf-8"?>
<a:tblStyleLst xmlns:a="http://schemas.openxmlformats.org/drawingml/2006/main" def="{A2F048FD-0AD8-4DC6-9E56-2716F1D426F4}">
  <a:tblStyle styleId="{A2F048FD-0AD8-4DC6-9E56-2716F1D426F4}"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4"/>
    <p:restoredTop sz="94650"/>
  </p:normalViewPr>
  <p:slideViewPr>
    <p:cSldViewPr snapToGrid="0">
      <p:cViewPr varScale="1">
        <p:scale>
          <a:sx n="104" d="100"/>
          <a:sy n="104" d="100"/>
        </p:scale>
        <p:origin x="9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32F759BF-285C-47AC-AE66-9F4126598A37}"/>
    <pc:docChg chg="undo redo custSel modSld">
      <pc:chgData name="AL GARRAYA, Gehane Omar" userId="f23954c5-e144-4092-9610-5359c58a19a4" providerId="ADAL" clId="{32F759BF-285C-47AC-AE66-9F4126598A37}" dt="2024-01-18T10:07:20.232" v="79" actId="12"/>
      <pc:docMkLst>
        <pc:docMk/>
      </pc:docMkLst>
      <pc:sldChg chg="modSp mod">
        <pc:chgData name="AL GARRAYA, Gehane Omar" userId="f23954c5-e144-4092-9610-5359c58a19a4" providerId="ADAL" clId="{32F759BF-285C-47AC-AE66-9F4126598A37}" dt="2024-01-18T09:58:56.811" v="23" actId="207"/>
        <pc:sldMkLst>
          <pc:docMk/>
          <pc:sldMk cId="0" sldId="256"/>
        </pc:sldMkLst>
        <pc:spChg chg="mod">
          <ac:chgData name="AL GARRAYA, Gehane Omar" userId="f23954c5-e144-4092-9610-5359c58a19a4" providerId="ADAL" clId="{32F759BF-285C-47AC-AE66-9F4126598A37}" dt="2024-01-18T09:58:56.811" v="23" actId="207"/>
          <ac:spMkLst>
            <pc:docMk/>
            <pc:sldMk cId="0" sldId="256"/>
            <ac:spMk id="71" creationId="{00000000-0000-0000-0000-000000000000}"/>
          </ac:spMkLst>
        </pc:spChg>
      </pc:sldChg>
      <pc:sldChg chg="modSp mod">
        <pc:chgData name="AL GARRAYA, Gehane Omar" userId="f23954c5-e144-4092-9610-5359c58a19a4" providerId="ADAL" clId="{32F759BF-285C-47AC-AE66-9F4126598A37}" dt="2024-01-18T09:59:47.308" v="32" actId="12"/>
        <pc:sldMkLst>
          <pc:docMk/>
          <pc:sldMk cId="0" sldId="257"/>
        </pc:sldMkLst>
        <pc:spChg chg="mod">
          <ac:chgData name="AL GARRAYA, Gehane Omar" userId="f23954c5-e144-4092-9610-5359c58a19a4" providerId="ADAL" clId="{32F759BF-285C-47AC-AE66-9F4126598A37}" dt="2024-01-18T09:59:26.524" v="30" actId="108"/>
          <ac:spMkLst>
            <pc:docMk/>
            <pc:sldMk cId="0" sldId="257"/>
            <ac:spMk id="81" creationId="{00000000-0000-0000-0000-000000000000}"/>
          </ac:spMkLst>
        </pc:spChg>
        <pc:spChg chg="mod">
          <ac:chgData name="AL GARRAYA, Gehane Omar" userId="f23954c5-e144-4092-9610-5359c58a19a4" providerId="ADAL" clId="{32F759BF-285C-47AC-AE66-9F4126598A37}" dt="2024-01-18T09:59:47.308" v="32" actId="12"/>
          <ac:spMkLst>
            <pc:docMk/>
            <pc:sldMk cId="0" sldId="257"/>
            <ac:spMk id="82" creationId="{00000000-0000-0000-0000-000000000000}"/>
          </ac:spMkLst>
        </pc:spChg>
        <pc:spChg chg="mod">
          <ac:chgData name="AL GARRAYA, Gehane Omar" userId="f23954c5-e144-4092-9610-5359c58a19a4" providerId="ADAL" clId="{32F759BF-285C-47AC-AE66-9F4126598A37}" dt="2024-01-18T09:59:16.189" v="28"/>
          <ac:spMkLst>
            <pc:docMk/>
            <pc:sldMk cId="0" sldId="257"/>
            <ac:spMk id="83" creationId="{00000000-0000-0000-0000-000000000000}"/>
          </ac:spMkLst>
        </pc:spChg>
      </pc:sldChg>
      <pc:sldChg chg="modSp mod">
        <pc:chgData name="AL GARRAYA, Gehane Omar" userId="f23954c5-e144-4092-9610-5359c58a19a4" providerId="ADAL" clId="{32F759BF-285C-47AC-AE66-9F4126598A37}" dt="2024-01-18T09:59:58.451" v="33" actId="207"/>
        <pc:sldMkLst>
          <pc:docMk/>
          <pc:sldMk cId="0" sldId="258"/>
        </pc:sldMkLst>
        <pc:spChg chg="mod">
          <ac:chgData name="AL GARRAYA, Gehane Omar" userId="f23954c5-e144-4092-9610-5359c58a19a4" providerId="ADAL" clId="{32F759BF-285C-47AC-AE66-9F4126598A37}" dt="2024-01-18T09:59:58.451" v="33" actId="207"/>
          <ac:spMkLst>
            <pc:docMk/>
            <pc:sldMk cId="0" sldId="258"/>
            <ac:spMk id="92" creationId="{00000000-0000-0000-0000-000000000000}"/>
          </ac:spMkLst>
        </pc:spChg>
      </pc:sldChg>
      <pc:sldChg chg="modSp mod">
        <pc:chgData name="AL GARRAYA, Gehane Omar" userId="f23954c5-e144-4092-9610-5359c58a19a4" providerId="ADAL" clId="{32F759BF-285C-47AC-AE66-9F4126598A37}" dt="2024-01-18T10:00:06.760" v="34" actId="207"/>
        <pc:sldMkLst>
          <pc:docMk/>
          <pc:sldMk cId="0" sldId="259"/>
        </pc:sldMkLst>
        <pc:spChg chg="mod">
          <ac:chgData name="AL GARRAYA, Gehane Omar" userId="f23954c5-e144-4092-9610-5359c58a19a4" providerId="ADAL" clId="{32F759BF-285C-47AC-AE66-9F4126598A37}" dt="2024-01-18T10:00:06.760" v="34" actId="207"/>
          <ac:spMkLst>
            <pc:docMk/>
            <pc:sldMk cId="0" sldId="259"/>
            <ac:spMk id="100" creationId="{00000000-0000-0000-0000-000000000000}"/>
          </ac:spMkLst>
        </pc:spChg>
      </pc:sldChg>
      <pc:sldChg chg="modSp mod">
        <pc:chgData name="AL GARRAYA, Gehane Omar" userId="f23954c5-e144-4092-9610-5359c58a19a4" providerId="ADAL" clId="{32F759BF-285C-47AC-AE66-9F4126598A37}" dt="2024-01-18T10:00:15.244" v="35" actId="207"/>
        <pc:sldMkLst>
          <pc:docMk/>
          <pc:sldMk cId="0" sldId="260"/>
        </pc:sldMkLst>
        <pc:spChg chg="mod">
          <ac:chgData name="AL GARRAYA, Gehane Omar" userId="f23954c5-e144-4092-9610-5359c58a19a4" providerId="ADAL" clId="{32F759BF-285C-47AC-AE66-9F4126598A37}" dt="2024-01-18T10:00:15.244" v="35" actId="207"/>
          <ac:spMkLst>
            <pc:docMk/>
            <pc:sldMk cId="0" sldId="260"/>
            <ac:spMk id="106" creationId="{00000000-0000-0000-0000-000000000000}"/>
          </ac:spMkLst>
        </pc:spChg>
      </pc:sldChg>
      <pc:sldChg chg="modSp mod">
        <pc:chgData name="AL GARRAYA, Gehane Omar" userId="f23954c5-e144-4092-9610-5359c58a19a4" providerId="ADAL" clId="{32F759BF-285C-47AC-AE66-9F4126598A37}" dt="2024-01-18T10:00:25.971" v="37" actId="207"/>
        <pc:sldMkLst>
          <pc:docMk/>
          <pc:sldMk cId="0" sldId="261"/>
        </pc:sldMkLst>
        <pc:spChg chg="mod">
          <ac:chgData name="AL GARRAYA, Gehane Omar" userId="f23954c5-e144-4092-9610-5359c58a19a4" providerId="ADAL" clId="{32F759BF-285C-47AC-AE66-9F4126598A37}" dt="2024-01-18T10:00:21.128" v="36" actId="207"/>
          <ac:spMkLst>
            <pc:docMk/>
            <pc:sldMk cId="0" sldId="261"/>
            <ac:spMk id="113" creationId="{00000000-0000-0000-0000-000000000000}"/>
          </ac:spMkLst>
        </pc:spChg>
        <pc:graphicFrameChg chg="modGraphic">
          <ac:chgData name="AL GARRAYA, Gehane Omar" userId="f23954c5-e144-4092-9610-5359c58a19a4" providerId="ADAL" clId="{32F759BF-285C-47AC-AE66-9F4126598A37}" dt="2024-01-18T10:00:25.971" v="37" actId="207"/>
          <ac:graphicFrameMkLst>
            <pc:docMk/>
            <pc:sldMk cId="0" sldId="261"/>
            <ac:graphicFrameMk id="2" creationId="{FED0817D-462C-45D8-AAD6-816DF390532A}"/>
          </ac:graphicFrameMkLst>
        </pc:graphicFrameChg>
      </pc:sldChg>
      <pc:sldChg chg="modSp mod">
        <pc:chgData name="AL GARRAYA, Gehane Omar" userId="f23954c5-e144-4092-9610-5359c58a19a4" providerId="ADAL" clId="{32F759BF-285C-47AC-AE66-9F4126598A37}" dt="2024-01-18T10:01:13.022" v="41" actId="12"/>
        <pc:sldMkLst>
          <pc:docMk/>
          <pc:sldMk cId="0" sldId="262"/>
        </pc:sldMkLst>
        <pc:spChg chg="mod">
          <ac:chgData name="AL GARRAYA, Gehane Omar" userId="f23954c5-e144-4092-9610-5359c58a19a4" providerId="ADAL" clId="{32F759BF-285C-47AC-AE66-9F4126598A37}" dt="2024-01-18T10:01:13.022" v="41" actId="12"/>
          <ac:spMkLst>
            <pc:docMk/>
            <pc:sldMk cId="0" sldId="262"/>
            <ac:spMk id="119" creationId="{00000000-0000-0000-0000-000000000000}"/>
          </ac:spMkLst>
        </pc:spChg>
      </pc:sldChg>
      <pc:sldChg chg="modSp mod">
        <pc:chgData name="AL GARRAYA, Gehane Omar" userId="f23954c5-e144-4092-9610-5359c58a19a4" providerId="ADAL" clId="{32F759BF-285C-47AC-AE66-9F4126598A37}" dt="2024-01-18T10:01:58.002" v="46" actId="12"/>
        <pc:sldMkLst>
          <pc:docMk/>
          <pc:sldMk cId="0" sldId="263"/>
        </pc:sldMkLst>
        <pc:spChg chg="mod">
          <ac:chgData name="AL GARRAYA, Gehane Omar" userId="f23954c5-e144-4092-9610-5359c58a19a4" providerId="ADAL" clId="{32F759BF-285C-47AC-AE66-9F4126598A37}" dt="2024-01-18T10:01:58.002" v="46" actId="12"/>
          <ac:spMkLst>
            <pc:docMk/>
            <pc:sldMk cId="0" sldId="263"/>
            <ac:spMk id="125" creationId="{00000000-0000-0000-0000-000000000000}"/>
          </ac:spMkLst>
        </pc:spChg>
      </pc:sldChg>
      <pc:sldChg chg="modSp mod">
        <pc:chgData name="AL GARRAYA, Gehane Omar" userId="f23954c5-e144-4092-9610-5359c58a19a4" providerId="ADAL" clId="{32F759BF-285C-47AC-AE66-9F4126598A37}" dt="2024-01-18T10:02:04.458" v="47" actId="207"/>
        <pc:sldMkLst>
          <pc:docMk/>
          <pc:sldMk cId="0" sldId="264"/>
        </pc:sldMkLst>
        <pc:spChg chg="mod">
          <ac:chgData name="AL GARRAYA, Gehane Omar" userId="f23954c5-e144-4092-9610-5359c58a19a4" providerId="ADAL" clId="{32F759BF-285C-47AC-AE66-9F4126598A37}" dt="2024-01-18T10:02:04.458" v="47" actId="207"/>
          <ac:spMkLst>
            <pc:docMk/>
            <pc:sldMk cId="0" sldId="264"/>
            <ac:spMk id="131" creationId="{00000000-0000-0000-0000-000000000000}"/>
          </ac:spMkLst>
        </pc:spChg>
      </pc:sldChg>
      <pc:sldChg chg="modSp mod">
        <pc:chgData name="AL GARRAYA, Gehane Omar" userId="f23954c5-e144-4092-9610-5359c58a19a4" providerId="ADAL" clId="{32F759BF-285C-47AC-AE66-9F4126598A37}" dt="2024-01-18T10:02:31.634" v="50" actId="207"/>
        <pc:sldMkLst>
          <pc:docMk/>
          <pc:sldMk cId="0" sldId="265"/>
        </pc:sldMkLst>
        <pc:spChg chg="mod">
          <ac:chgData name="AL GARRAYA, Gehane Omar" userId="f23954c5-e144-4092-9610-5359c58a19a4" providerId="ADAL" clId="{32F759BF-285C-47AC-AE66-9F4126598A37}" dt="2024-01-18T10:02:31.634" v="50" actId="207"/>
          <ac:spMkLst>
            <pc:docMk/>
            <pc:sldMk cId="0" sldId="265"/>
            <ac:spMk id="139" creationId="{00000000-0000-0000-0000-000000000000}"/>
          </ac:spMkLst>
        </pc:spChg>
      </pc:sldChg>
      <pc:sldChg chg="modSp mod">
        <pc:chgData name="AL GARRAYA, Gehane Omar" userId="f23954c5-e144-4092-9610-5359c58a19a4" providerId="ADAL" clId="{32F759BF-285C-47AC-AE66-9F4126598A37}" dt="2024-01-18T10:02:59.526" v="53" actId="12"/>
        <pc:sldMkLst>
          <pc:docMk/>
          <pc:sldMk cId="0" sldId="266"/>
        </pc:sldMkLst>
        <pc:spChg chg="mod">
          <ac:chgData name="AL GARRAYA, Gehane Omar" userId="f23954c5-e144-4092-9610-5359c58a19a4" providerId="ADAL" clId="{32F759BF-285C-47AC-AE66-9F4126598A37}" dt="2024-01-18T10:02:59.526" v="53" actId="12"/>
          <ac:spMkLst>
            <pc:docMk/>
            <pc:sldMk cId="0" sldId="266"/>
            <ac:spMk id="146" creationId="{00000000-0000-0000-0000-000000000000}"/>
          </ac:spMkLst>
        </pc:spChg>
      </pc:sldChg>
      <pc:sldChg chg="modSp mod">
        <pc:chgData name="AL GARRAYA, Gehane Omar" userId="f23954c5-e144-4092-9610-5359c58a19a4" providerId="ADAL" clId="{32F759BF-285C-47AC-AE66-9F4126598A37}" dt="2024-01-18T10:03:13.261" v="54" actId="207"/>
        <pc:sldMkLst>
          <pc:docMk/>
          <pc:sldMk cId="0" sldId="267"/>
        </pc:sldMkLst>
        <pc:spChg chg="mod">
          <ac:chgData name="AL GARRAYA, Gehane Omar" userId="f23954c5-e144-4092-9610-5359c58a19a4" providerId="ADAL" clId="{32F759BF-285C-47AC-AE66-9F4126598A37}" dt="2024-01-18T10:03:13.261" v="54" actId="207"/>
          <ac:spMkLst>
            <pc:docMk/>
            <pc:sldMk cId="0" sldId="267"/>
            <ac:spMk id="153" creationId="{00000000-0000-0000-0000-000000000000}"/>
          </ac:spMkLst>
        </pc:spChg>
      </pc:sldChg>
      <pc:sldChg chg="modSp mod">
        <pc:chgData name="AL GARRAYA, Gehane Omar" userId="f23954c5-e144-4092-9610-5359c58a19a4" providerId="ADAL" clId="{32F759BF-285C-47AC-AE66-9F4126598A37}" dt="2024-01-18T10:03:27.880" v="56" actId="12"/>
        <pc:sldMkLst>
          <pc:docMk/>
          <pc:sldMk cId="0" sldId="268"/>
        </pc:sldMkLst>
        <pc:spChg chg="mod">
          <ac:chgData name="AL GARRAYA, Gehane Omar" userId="f23954c5-e144-4092-9610-5359c58a19a4" providerId="ADAL" clId="{32F759BF-285C-47AC-AE66-9F4126598A37}" dt="2024-01-18T10:03:27.880" v="56" actId="12"/>
          <ac:spMkLst>
            <pc:docMk/>
            <pc:sldMk cId="0" sldId="268"/>
            <ac:spMk id="160" creationId="{00000000-0000-0000-0000-000000000000}"/>
          </ac:spMkLst>
        </pc:spChg>
      </pc:sldChg>
      <pc:sldChg chg="modSp mod">
        <pc:chgData name="AL GARRAYA, Gehane Omar" userId="f23954c5-e144-4092-9610-5359c58a19a4" providerId="ADAL" clId="{32F759BF-285C-47AC-AE66-9F4126598A37}" dt="2024-01-18T10:03:34.023" v="57" actId="207"/>
        <pc:sldMkLst>
          <pc:docMk/>
          <pc:sldMk cId="0" sldId="269"/>
        </pc:sldMkLst>
        <pc:graphicFrameChg chg="modGraphic">
          <ac:chgData name="AL GARRAYA, Gehane Omar" userId="f23954c5-e144-4092-9610-5359c58a19a4" providerId="ADAL" clId="{32F759BF-285C-47AC-AE66-9F4126598A37}" dt="2024-01-18T10:03:34.023" v="57" actId="207"/>
          <ac:graphicFrameMkLst>
            <pc:docMk/>
            <pc:sldMk cId="0" sldId="269"/>
            <ac:graphicFrameMk id="2" creationId="{980D683F-CEFD-C3E7-0C85-FED4AD7EEFED}"/>
          </ac:graphicFrameMkLst>
        </pc:graphicFrameChg>
      </pc:sldChg>
      <pc:sldChg chg="modSp mod">
        <pc:chgData name="AL GARRAYA, Gehane Omar" userId="f23954c5-e144-4092-9610-5359c58a19a4" providerId="ADAL" clId="{32F759BF-285C-47AC-AE66-9F4126598A37}" dt="2024-01-18T10:04:11.413" v="61" actId="11"/>
        <pc:sldMkLst>
          <pc:docMk/>
          <pc:sldMk cId="0" sldId="271"/>
        </pc:sldMkLst>
        <pc:spChg chg="mod">
          <ac:chgData name="AL GARRAYA, Gehane Omar" userId="f23954c5-e144-4092-9610-5359c58a19a4" providerId="ADAL" clId="{32F759BF-285C-47AC-AE66-9F4126598A37}" dt="2024-01-18T10:04:11.413" v="61" actId="11"/>
          <ac:spMkLst>
            <pc:docMk/>
            <pc:sldMk cId="0" sldId="271"/>
            <ac:spMk id="189" creationId="{00000000-0000-0000-0000-000000000000}"/>
          </ac:spMkLst>
        </pc:spChg>
        <pc:spChg chg="mod">
          <ac:chgData name="AL GARRAYA, Gehane Omar" userId="f23954c5-e144-4092-9610-5359c58a19a4" providerId="ADAL" clId="{32F759BF-285C-47AC-AE66-9F4126598A37}" dt="2024-01-18T10:03:46.874" v="58" actId="207"/>
          <ac:spMkLst>
            <pc:docMk/>
            <pc:sldMk cId="0" sldId="271"/>
            <ac:spMk id="190" creationId="{00000000-0000-0000-0000-000000000000}"/>
          </ac:spMkLst>
        </pc:spChg>
      </pc:sldChg>
      <pc:sldChg chg="modSp mod">
        <pc:chgData name="AL GARRAYA, Gehane Omar" userId="f23954c5-e144-4092-9610-5359c58a19a4" providerId="ADAL" clId="{32F759BF-285C-47AC-AE66-9F4126598A37}" dt="2024-01-18T10:04:53.438" v="64" actId="12"/>
        <pc:sldMkLst>
          <pc:docMk/>
          <pc:sldMk cId="0" sldId="272"/>
        </pc:sldMkLst>
        <pc:spChg chg="mod">
          <ac:chgData name="AL GARRAYA, Gehane Omar" userId="f23954c5-e144-4092-9610-5359c58a19a4" providerId="ADAL" clId="{32F759BF-285C-47AC-AE66-9F4126598A37}" dt="2024-01-18T10:04:53.438" v="64" actId="12"/>
          <ac:spMkLst>
            <pc:docMk/>
            <pc:sldMk cId="0" sldId="272"/>
            <ac:spMk id="199" creationId="{00000000-0000-0000-0000-000000000000}"/>
          </ac:spMkLst>
        </pc:spChg>
        <pc:spChg chg="mod">
          <ac:chgData name="AL GARRAYA, Gehane Omar" userId="f23954c5-e144-4092-9610-5359c58a19a4" providerId="ADAL" clId="{32F759BF-285C-47AC-AE66-9F4126598A37}" dt="2024-01-18T10:04:21.114" v="62" actId="207"/>
          <ac:spMkLst>
            <pc:docMk/>
            <pc:sldMk cId="0" sldId="272"/>
            <ac:spMk id="200" creationId="{00000000-0000-0000-0000-000000000000}"/>
          </ac:spMkLst>
        </pc:spChg>
      </pc:sldChg>
      <pc:sldChg chg="modSp mod">
        <pc:chgData name="AL GARRAYA, Gehane Omar" userId="f23954c5-e144-4092-9610-5359c58a19a4" providerId="ADAL" clId="{32F759BF-285C-47AC-AE66-9F4126598A37}" dt="2024-01-18T10:05:19.643" v="66" actId="12"/>
        <pc:sldMkLst>
          <pc:docMk/>
          <pc:sldMk cId="0" sldId="273"/>
        </pc:sldMkLst>
        <pc:spChg chg="mod">
          <ac:chgData name="AL GARRAYA, Gehane Omar" userId="f23954c5-e144-4092-9610-5359c58a19a4" providerId="ADAL" clId="{32F759BF-285C-47AC-AE66-9F4126598A37}" dt="2024-01-18T10:05:19.643" v="66" actId="12"/>
          <ac:spMkLst>
            <pc:docMk/>
            <pc:sldMk cId="0" sldId="273"/>
            <ac:spMk id="209" creationId="{00000000-0000-0000-0000-000000000000}"/>
          </ac:spMkLst>
        </pc:spChg>
      </pc:sldChg>
      <pc:sldChg chg="modSp mod">
        <pc:chgData name="AL GARRAYA, Gehane Omar" userId="f23954c5-e144-4092-9610-5359c58a19a4" providerId="ADAL" clId="{32F759BF-285C-47AC-AE66-9F4126598A37}" dt="2024-01-18T10:05:27.339" v="67" actId="207"/>
        <pc:sldMkLst>
          <pc:docMk/>
          <pc:sldMk cId="0" sldId="274"/>
        </pc:sldMkLst>
        <pc:spChg chg="mod">
          <ac:chgData name="AL GARRAYA, Gehane Omar" userId="f23954c5-e144-4092-9610-5359c58a19a4" providerId="ADAL" clId="{32F759BF-285C-47AC-AE66-9F4126598A37}" dt="2024-01-18T10:05:27.339" v="67" actId="207"/>
          <ac:spMkLst>
            <pc:docMk/>
            <pc:sldMk cId="0" sldId="274"/>
            <ac:spMk id="216" creationId="{00000000-0000-0000-0000-000000000000}"/>
          </ac:spMkLst>
        </pc:spChg>
      </pc:sldChg>
      <pc:sldChg chg="modSp mod">
        <pc:chgData name="AL GARRAYA, Gehane Omar" userId="f23954c5-e144-4092-9610-5359c58a19a4" providerId="ADAL" clId="{32F759BF-285C-47AC-AE66-9F4126598A37}" dt="2024-01-18T10:05:42.479" v="69" actId="207"/>
        <pc:sldMkLst>
          <pc:docMk/>
          <pc:sldMk cId="0" sldId="275"/>
        </pc:sldMkLst>
        <pc:spChg chg="mod">
          <ac:chgData name="AL GARRAYA, Gehane Omar" userId="f23954c5-e144-4092-9610-5359c58a19a4" providerId="ADAL" clId="{32F759BF-285C-47AC-AE66-9F4126598A37}" dt="2024-01-18T10:05:37.707" v="68" actId="207"/>
          <ac:spMkLst>
            <pc:docMk/>
            <pc:sldMk cId="0" sldId="275"/>
            <ac:spMk id="223" creationId="{00000000-0000-0000-0000-000000000000}"/>
          </ac:spMkLst>
        </pc:spChg>
        <pc:spChg chg="mod">
          <ac:chgData name="AL GARRAYA, Gehane Omar" userId="f23954c5-e144-4092-9610-5359c58a19a4" providerId="ADAL" clId="{32F759BF-285C-47AC-AE66-9F4126598A37}" dt="2024-01-18T10:05:42.479" v="69" actId="207"/>
          <ac:spMkLst>
            <pc:docMk/>
            <pc:sldMk cId="0" sldId="275"/>
            <ac:spMk id="226" creationId="{00000000-0000-0000-0000-000000000000}"/>
          </ac:spMkLst>
        </pc:spChg>
      </pc:sldChg>
      <pc:sldChg chg="modSp mod">
        <pc:chgData name="AL GARRAYA, Gehane Omar" userId="f23954c5-e144-4092-9610-5359c58a19a4" providerId="ADAL" clId="{32F759BF-285C-47AC-AE66-9F4126598A37}" dt="2024-01-18T10:05:50.047" v="70" actId="207"/>
        <pc:sldMkLst>
          <pc:docMk/>
          <pc:sldMk cId="0" sldId="276"/>
        </pc:sldMkLst>
        <pc:spChg chg="mod">
          <ac:chgData name="AL GARRAYA, Gehane Omar" userId="f23954c5-e144-4092-9610-5359c58a19a4" providerId="ADAL" clId="{32F759BF-285C-47AC-AE66-9F4126598A37}" dt="2024-01-18T10:05:50.047" v="70" actId="207"/>
          <ac:spMkLst>
            <pc:docMk/>
            <pc:sldMk cId="0" sldId="276"/>
            <ac:spMk id="233" creationId="{00000000-0000-0000-0000-000000000000}"/>
          </ac:spMkLst>
        </pc:spChg>
      </pc:sldChg>
      <pc:sldChg chg="modSp mod">
        <pc:chgData name="AL GARRAYA, Gehane Omar" userId="f23954c5-e144-4092-9610-5359c58a19a4" providerId="ADAL" clId="{32F759BF-285C-47AC-AE66-9F4126598A37}" dt="2024-01-18T10:06:21.542" v="73" actId="11"/>
        <pc:sldMkLst>
          <pc:docMk/>
          <pc:sldMk cId="0" sldId="277"/>
        </pc:sldMkLst>
        <pc:spChg chg="mod">
          <ac:chgData name="AL GARRAYA, Gehane Omar" userId="f23954c5-e144-4092-9610-5359c58a19a4" providerId="ADAL" clId="{32F759BF-285C-47AC-AE66-9F4126598A37}" dt="2024-01-18T10:06:21.542" v="73" actId="11"/>
          <ac:spMkLst>
            <pc:docMk/>
            <pc:sldMk cId="0" sldId="277"/>
            <ac:spMk id="240" creationId="{00000000-0000-0000-0000-000000000000}"/>
          </ac:spMkLst>
        </pc:spChg>
      </pc:sldChg>
      <pc:sldChg chg="modSp mod">
        <pc:chgData name="AL GARRAYA, Gehane Omar" userId="f23954c5-e144-4092-9610-5359c58a19a4" providerId="ADAL" clId="{32F759BF-285C-47AC-AE66-9F4126598A37}" dt="2024-01-18T10:06:53.924" v="75" actId="207"/>
        <pc:sldMkLst>
          <pc:docMk/>
          <pc:sldMk cId="0" sldId="278"/>
        </pc:sldMkLst>
        <pc:spChg chg="mod">
          <ac:chgData name="AL GARRAYA, Gehane Omar" userId="f23954c5-e144-4092-9610-5359c58a19a4" providerId="ADAL" clId="{32F759BF-285C-47AC-AE66-9F4126598A37}" dt="2024-01-18T10:06:53.924" v="75" actId="207"/>
          <ac:spMkLst>
            <pc:docMk/>
            <pc:sldMk cId="0" sldId="278"/>
            <ac:spMk id="250" creationId="{00000000-0000-0000-0000-000000000000}"/>
          </ac:spMkLst>
        </pc:spChg>
        <pc:spChg chg="mod">
          <ac:chgData name="AL GARRAYA, Gehane Omar" userId="f23954c5-e144-4092-9610-5359c58a19a4" providerId="ADAL" clId="{32F759BF-285C-47AC-AE66-9F4126598A37}" dt="2024-01-18T10:06:53.924" v="75" actId="207"/>
          <ac:spMkLst>
            <pc:docMk/>
            <pc:sldMk cId="0" sldId="278"/>
            <ac:spMk id="252" creationId="{00000000-0000-0000-0000-000000000000}"/>
          </ac:spMkLst>
        </pc:spChg>
        <pc:spChg chg="mod">
          <ac:chgData name="AL GARRAYA, Gehane Omar" userId="f23954c5-e144-4092-9610-5359c58a19a4" providerId="ADAL" clId="{32F759BF-285C-47AC-AE66-9F4126598A37}" dt="2024-01-18T10:06:53.924" v="75" actId="207"/>
          <ac:spMkLst>
            <pc:docMk/>
            <pc:sldMk cId="0" sldId="278"/>
            <ac:spMk id="254" creationId="{00000000-0000-0000-0000-000000000000}"/>
          </ac:spMkLst>
        </pc:spChg>
        <pc:spChg chg="mod">
          <ac:chgData name="AL GARRAYA, Gehane Omar" userId="f23954c5-e144-4092-9610-5359c58a19a4" providerId="ADAL" clId="{32F759BF-285C-47AC-AE66-9F4126598A37}" dt="2024-01-18T10:06:53.924" v="75" actId="207"/>
          <ac:spMkLst>
            <pc:docMk/>
            <pc:sldMk cId="0" sldId="278"/>
            <ac:spMk id="256" creationId="{00000000-0000-0000-0000-000000000000}"/>
          </ac:spMkLst>
        </pc:spChg>
        <pc:spChg chg="mod">
          <ac:chgData name="AL GARRAYA, Gehane Omar" userId="f23954c5-e144-4092-9610-5359c58a19a4" providerId="ADAL" clId="{32F759BF-285C-47AC-AE66-9F4126598A37}" dt="2024-01-18T10:06:53.924" v="75" actId="207"/>
          <ac:spMkLst>
            <pc:docMk/>
            <pc:sldMk cId="0" sldId="278"/>
            <ac:spMk id="257" creationId="{00000000-0000-0000-0000-000000000000}"/>
          </ac:spMkLst>
        </pc:spChg>
      </pc:sldChg>
      <pc:sldChg chg="modSp mod">
        <pc:chgData name="AL GARRAYA, Gehane Omar" userId="f23954c5-e144-4092-9610-5359c58a19a4" providerId="ADAL" clId="{32F759BF-285C-47AC-AE66-9F4126598A37}" dt="2024-01-18T10:07:08.853" v="77" actId="12"/>
        <pc:sldMkLst>
          <pc:docMk/>
          <pc:sldMk cId="0" sldId="279"/>
        </pc:sldMkLst>
        <pc:spChg chg="mod">
          <ac:chgData name="AL GARRAYA, Gehane Omar" userId="f23954c5-e144-4092-9610-5359c58a19a4" providerId="ADAL" clId="{32F759BF-285C-47AC-AE66-9F4126598A37}" dt="2024-01-18T10:07:08.853" v="77" actId="12"/>
          <ac:spMkLst>
            <pc:docMk/>
            <pc:sldMk cId="0" sldId="279"/>
            <ac:spMk id="264" creationId="{00000000-0000-0000-0000-000000000000}"/>
          </ac:spMkLst>
        </pc:spChg>
      </pc:sldChg>
      <pc:sldChg chg="modSp mod">
        <pc:chgData name="AL GARRAYA, Gehane Omar" userId="f23954c5-e144-4092-9610-5359c58a19a4" providerId="ADAL" clId="{32F759BF-285C-47AC-AE66-9F4126598A37}" dt="2024-01-18T10:07:20.232" v="79" actId="12"/>
        <pc:sldMkLst>
          <pc:docMk/>
          <pc:sldMk cId="0" sldId="280"/>
        </pc:sldMkLst>
        <pc:spChg chg="mod">
          <ac:chgData name="AL GARRAYA, Gehane Omar" userId="f23954c5-e144-4092-9610-5359c58a19a4" providerId="ADAL" clId="{32F759BF-285C-47AC-AE66-9F4126598A37}" dt="2024-01-18T10:07:20.232" v="79" actId="12"/>
          <ac:spMkLst>
            <pc:docMk/>
            <pc:sldMk cId="0" sldId="280"/>
            <ac:spMk id="276" creationId="{00000000-0000-0000-0000-000000000000}"/>
          </ac:spMkLst>
        </pc:spChg>
      </pc:sldChg>
    </pc:docChg>
  </pc:docChgLst>
  <pc:docChgLst>
    <pc:chgData name="AL GARRAYA, Gehane Omar" userId="f23954c5-e144-4092-9610-5359c58a19a4" providerId="ADAL" clId="{9074D078-6AA4-4345-9CE9-1B380D077DED}"/>
    <pc:docChg chg="undo custSel modSld">
      <pc:chgData name="AL GARRAYA, Gehane Omar" userId="f23954c5-e144-4092-9610-5359c58a19a4" providerId="ADAL" clId="{9074D078-6AA4-4345-9CE9-1B380D077DED}" dt="2023-09-11T16:13:15.058" v="613" actId="14100"/>
      <pc:docMkLst>
        <pc:docMk/>
      </pc:docMkLst>
      <pc:sldChg chg="modSp mod">
        <pc:chgData name="AL GARRAYA, Gehane Omar" userId="f23954c5-e144-4092-9610-5359c58a19a4" providerId="ADAL" clId="{9074D078-6AA4-4345-9CE9-1B380D077DED}" dt="2023-09-11T14:18:43.349" v="103" actId="122"/>
        <pc:sldMkLst>
          <pc:docMk/>
          <pc:sldMk cId="0" sldId="257"/>
        </pc:sldMkLst>
        <pc:spChg chg="mod">
          <ac:chgData name="AL GARRAYA, Gehane Omar" userId="f23954c5-e144-4092-9610-5359c58a19a4" providerId="ADAL" clId="{9074D078-6AA4-4345-9CE9-1B380D077DED}" dt="2023-09-11T14:18:43.349" v="103" actId="122"/>
          <ac:spMkLst>
            <pc:docMk/>
            <pc:sldMk cId="0" sldId="257"/>
            <ac:spMk id="81" creationId="{00000000-0000-0000-0000-000000000000}"/>
          </ac:spMkLst>
        </pc:spChg>
        <pc:spChg chg="mod">
          <ac:chgData name="AL GARRAYA, Gehane Omar" userId="f23954c5-e144-4092-9610-5359c58a19a4" providerId="ADAL" clId="{9074D078-6AA4-4345-9CE9-1B380D077DED}" dt="2023-09-11T14:07:20.152" v="29" actId="6549"/>
          <ac:spMkLst>
            <pc:docMk/>
            <pc:sldMk cId="0" sldId="257"/>
            <ac:spMk id="82" creationId="{00000000-0000-0000-0000-000000000000}"/>
          </ac:spMkLst>
        </pc:spChg>
        <pc:spChg chg="mod">
          <ac:chgData name="AL GARRAYA, Gehane Omar" userId="f23954c5-e144-4092-9610-5359c58a19a4" providerId="ADAL" clId="{9074D078-6AA4-4345-9CE9-1B380D077DED}" dt="2023-09-11T14:05:36.549" v="21" actId="20577"/>
          <ac:spMkLst>
            <pc:docMk/>
            <pc:sldMk cId="0" sldId="257"/>
            <ac:spMk id="83" creationId="{00000000-0000-0000-0000-000000000000}"/>
          </ac:spMkLst>
        </pc:spChg>
      </pc:sldChg>
      <pc:sldChg chg="modSp mod">
        <pc:chgData name="AL GARRAYA, Gehane Omar" userId="f23954c5-e144-4092-9610-5359c58a19a4" providerId="ADAL" clId="{9074D078-6AA4-4345-9CE9-1B380D077DED}" dt="2023-09-11T14:18:37.841" v="102" actId="122"/>
        <pc:sldMkLst>
          <pc:docMk/>
          <pc:sldMk cId="0" sldId="258"/>
        </pc:sldMkLst>
        <pc:spChg chg="mod">
          <ac:chgData name="AL GARRAYA, Gehane Omar" userId="f23954c5-e144-4092-9610-5359c58a19a4" providerId="ADAL" clId="{9074D078-6AA4-4345-9CE9-1B380D077DED}" dt="2023-09-11T14:18:37.841" v="102" actId="122"/>
          <ac:spMkLst>
            <pc:docMk/>
            <pc:sldMk cId="0" sldId="258"/>
            <ac:spMk id="91" creationId="{00000000-0000-0000-0000-000000000000}"/>
          </ac:spMkLst>
        </pc:spChg>
        <pc:spChg chg="mod">
          <ac:chgData name="AL GARRAYA, Gehane Omar" userId="f23954c5-e144-4092-9610-5359c58a19a4" providerId="ADAL" clId="{9074D078-6AA4-4345-9CE9-1B380D077DED}" dt="2023-09-11T14:11:27.599" v="37" actId="20577"/>
          <ac:spMkLst>
            <pc:docMk/>
            <pc:sldMk cId="0" sldId="258"/>
            <ac:spMk id="92" creationId="{00000000-0000-0000-0000-000000000000}"/>
          </ac:spMkLst>
        </pc:spChg>
      </pc:sldChg>
      <pc:sldChg chg="modSp mod">
        <pc:chgData name="AL GARRAYA, Gehane Omar" userId="f23954c5-e144-4092-9610-5359c58a19a4" providerId="ADAL" clId="{9074D078-6AA4-4345-9CE9-1B380D077DED}" dt="2023-09-11T14:16:44.145" v="95" actId="255"/>
        <pc:sldMkLst>
          <pc:docMk/>
          <pc:sldMk cId="0" sldId="259"/>
        </pc:sldMkLst>
        <pc:spChg chg="mod">
          <ac:chgData name="AL GARRAYA, Gehane Omar" userId="f23954c5-e144-4092-9610-5359c58a19a4" providerId="ADAL" clId="{9074D078-6AA4-4345-9CE9-1B380D077DED}" dt="2023-09-11T14:14:10.605" v="76" actId="20577"/>
          <ac:spMkLst>
            <pc:docMk/>
            <pc:sldMk cId="0" sldId="259"/>
            <ac:spMk id="98" creationId="{00000000-0000-0000-0000-000000000000}"/>
          </ac:spMkLst>
        </pc:spChg>
        <pc:spChg chg="mod">
          <ac:chgData name="AL GARRAYA, Gehane Omar" userId="f23954c5-e144-4092-9610-5359c58a19a4" providerId="ADAL" clId="{9074D078-6AA4-4345-9CE9-1B380D077DED}" dt="2023-09-11T14:16:44.145" v="95" actId="255"/>
          <ac:spMkLst>
            <pc:docMk/>
            <pc:sldMk cId="0" sldId="259"/>
            <ac:spMk id="100" creationId="{00000000-0000-0000-0000-000000000000}"/>
          </ac:spMkLst>
        </pc:spChg>
      </pc:sldChg>
      <pc:sldChg chg="modSp mod">
        <pc:chgData name="AL GARRAYA, Gehane Omar" userId="f23954c5-e144-4092-9610-5359c58a19a4" providerId="ADAL" clId="{9074D078-6AA4-4345-9CE9-1B380D077DED}" dt="2023-09-11T14:18:31.930" v="101" actId="122"/>
        <pc:sldMkLst>
          <pc:docMk/>
          <pc:sldMk cId="0" sldId="260"/>
        </pc:sldMkLst>
        <pc:spChg chg="mod">
          <ac:chgData name="AL GARRAYA, Gehane Omar" userId="f23954c5-e144-4092-9610-5359c58a19a4" providerId="ADAL" clId="{9074D078-6AA4-4345-9CE9-1B380D077DED}" dt="2023-09-11T14:18:31.930" v="101" actId="122"/>
          <ac:spMkLst>
            <pc:docMk/>
            <pc:sldMk cId="0" sldId="260"/>
            <ac:spMk id="105" creationId="{00000000-0000-0000-0000-000000000000}"/>
          </ac:spMkLst>
        </pc:spChg>
      </pc:sldChg>
      <pc:sldChg chg="modSp mod">
        <pc:chgData name="AL GARRAYA, Gehane Omar" userId="f23954c5-e144-4092-9610-5359c58a19a4" providerId="ADAL" clId="{9074D078-6AA4-4345-9CE9-1B380D077DED}" dt="2023-09-11T14:18:57.250" v="104" actId="255"/>
        <pc:sldMkLst>
          <pc:docMk/>
          <pc:sldMk cId="0" sldId="261"/>
        </pc:sldMkLst>
        <pc:spChg chg="mod">
          <ac:chgData name="AL GARRAYA, Gehane Omar" userId="f23954c5-e144-4092-9610-5359c58a19a4" providerId="ADAL" clId="{9074D078-6AA4-4345-9CE9-1B380D077DED}" dt="2023-09-11T14:18:57.250" v="104" actId="255"/>
          <ac:spMkLst>
            <pc:docMk/>
            <pc:sldMk cId="0" sldId="261"/>
            <ac:spMk id="111" creationId="{00000000-0000-0000-0000-000000000000}"/>
          </ac:spMkLst>
        </pc:spChg>
      </pc:sldChg>
      <pc:sldChg chg="modSp mod">
        <pc:chgData name="AL GARRAYA, Gehane Omar" userId="f23954c5-e144-4092-9610-5359c58a19a4" providerId="ADAL" clId="{9074D078-6AA4-4345-9CE9-1B380D077DED}" dt="2023-09-11T14:30:10.220" v="154" actId="20577"/>
        <pc:sldMkLst>
          <pc:docMk/>
          <pc:sldMk cId="0" sldId="262"/>
        </pc:sldMkLst>
        <pc:spChg chg="mod">
          <ac:chgData name="AL GARRAYA, Gehane Omar" userId="f23954c5-e144-4092-9610-5359c58a19a4" providerId="ADAL" clId="{9074D078-6AA4-4345-9CE9-1B380D077DED}" dt="2023-09-11T14:29:53.680" v="147" actId="6549"/>
          <ac:spMkLst>
            <pc:docMk/>
            <pc:sldMk cId="0" sldId="262"/>
            <ac:spMk id="118" creationId="{00000000-0000-0000-0000-000000000000}"/>
          </ac:spMkLst>
        </pc:spChg>
        <pc:spChg chg="mod">
          <ac:chgData name="AL GARRAYA, Gehane Omar" userId="f23954c5-e144-4092-9610-5359c58a19a4" providerId="ADAL" clId="{9074D078-6AA4-4345-9CE9-1B380D077DED}" dt="2023-09-11T14:30:10.220" v="154" actId="20577"/>
          <ac:spMkLst>
            <pc:docMk/>
            <pc:sldMk cId="0" sldId="262"/>
            <ac:spMk id="119" creationId="{00000000-0000-0000-0000-000000000000}"/>
          </ac:spMkLst>
        </pc:spChg>
      </pc:sldChg>
      <pc:sldChg chg="modSp mod">
        <pc:chgData name="AL GARRAYA, Gehane Omar" userId="f23954c5-e144-4092-9610-5359c58a19a4" providerId="ADAL" clId="{9074D078-6AA4-4345-9CE9-1B380D077DED}" dt="2023-09-11T14:30:38.215" v="168" actId="20577"/>
        <pc:sldMkLst>
          <pc:docMk/>
          <pc:sldMk cId="0" sldId="263"/>
        </pc:sldMkLst>
        <pc:spChg chg="mod">
          <ac:chgData name="AL GARRAYA, Gehane Omar" userId="f23954c5-e144-4092-9610-5359c58a19a4" providerId="ADAL" clId="{9074D078-6AA4-4345-9CE9-1B380D077DED}" dt="2023-09-11T14:30:28.281" v="161" actId="20577"/>
          <ac:spMkLst>
            <pc:docMk/>
            <pc:sldMk cId="0" sldId="263"/>
            <ac:spMk id="124" creationId="{00000000-0000-0000-0000-000000000000}"/>
          </ac:spMkLst>
        </pc:spChg>
        <pc:spChg chg="mod">
          <ac:chgData name="AL GARRAYA, Gehane Omar" userId="f23954c5-e144-4092-9610-5359c58a19a4" providerId="ADAL" clId="{9074D078-6AA4-4345-9CE9-1B380D077DED}" dt="2023-09-11T14:30:38.215" v="168" actId="20577"/>
          <ac:spMkLst>
            <pc:docMk/>
            <pc:sldMk cId="0" sldId="263"/>
            <ac:spMk id="125" creationId="{00000000-0000-0000-0000-000000000000}"/>
          </ac:spMkLst>
        </pc:spChg>
      </pc:sldChg>
      <pc:sldChg chg="modSp mod">
        <pc:chgData name="AL GARRAYA, Gehane Omar" userId="f23954c5-e144-4092-9610-5359c58a19a4" providerId="ADAL" clId="{9074D078-6AA4-4345-9CE9-1B380D077DED}" dt="2023-09-11T14:33:29.345" v="184" actId="255"/>
        <pc:sldMkLst>
          <pc:docMk/>
          <pc:sldMk cId="0" sldId="264"/>
        </pc:sldMkLst>
        <pc:spChg chg="mod">
          <ac:chgData name="AL GARRAYA, Gehane Omar" userId="f23954c5-e144-4092-9610-5359c58a19a4" providerId="ADAL" clId="{9074D078-6AA4-4345-9CE9-1B380D077DED}" dt="2023-09-11T14:31:15.795" v="179" actId="14100"/>
          <ac:spMkLst>
            <pc:docMk/>
            <pc:sldMk cId="0" sldId="264"/>
            <ac:spMk id="130" creationId="{00000000-0000-0000-0000-000000000000}"/>
          </ac:spMkLst>
        </pc:spChg>
        <pc:spChg chg="mod">
          <ac:chgData name="AL GARRAYA, Gehane Omar" userId="f23954c5-e144-4092-9610-5359c58a19a4" providerId="ADAL" clId="{9074D078-6AA4-4345-9CE9-1B380D077DED}" dt="2023-09-11T14:31:48.750" v="182" actId="14100"/>
          <ac:spMkLst>
            <pc:docMk/>
            <pc:sldMk cId="0" sldId="264"/>
            <ac:spMk id="131" creationId="{00000000-0000-0000-0000-000000000000}"/>
          </ac:spMkLst>
        </pc:spChg>
        <pc:spChg chg="mod">
          <ac:chgData name="AL GARRAYA, Gehane Omar" userId="f23954c5-e144-4092-9610-5359c58a19a4" providerId="ADAL" clId="{9074D078-6AA4-4345-9CE9-1B380D077DED}" dt="2023-09-11T14:33:29.345" v="184" actId="255"/>
          <ac:spMkLst>
            <pc:docMk/>
            <pc:sldMk cId="0" sldId="264"/>
            <ac:spMk id="132" creationId="{00000000-0000-0000-0000-000000000000}"/>
          </ac:spMkLst>
        </pc:spChg>
      </pc:sldChg>
      <pc:sldChg chg="modSp mod">
        <pc:chgData name="AL GARRAYA, Gehane Omar" userId="f23954c5-e144-4092-9610-5359c58a19a4" providerId="ADAL" clId="{9074D078-6AA4-4345-9CE9-1B380D077DED}" dt="2023-09-11T14:35:27.750" v="190" actId="6549"/>
        <pc:sldMkLst>
          <pc:docMk/>
          <pc:sldMk cId="0" sldId="265"/>
        </pc:sldMkLst>
        <pc:spChg chg="mod">
          <ac:chgData name="AL GARRAYA, Gehane Omar" userId="f23954c5-e144-4092-9610-5359c58a19a4" providerId="ADAL" clId="{9074D078-6AA4-4345-9CE9-1B380D077DED}" dt="2023-09-11T14:33:58.425" v="185" actId="255"/>
          <ac:spMkLst>
            <pc:docMk/>
            <pc:sldMk cId="0" sldId="265"/>
            <ac:spMk id="138" creationId="{00000000-0000-0000-0000-000000000000}"/>
          </ac:spMkLst>
        </pc:spChg>
        <pc:spChg chg="mod">
          <ac:chgData name="AL GARRAYA, Gehane Omar" userId="f23954c5-e144-4092-9610-5359c58a19a4" providerId="ADAL" clId="{9074D078-6AA4-4345-9CE9-1B380D077DED}" dt="2023-09-11T14:35:27.750" v="190" actId="6549"/>
          <ac:spMkLst>
            <pc:docMk/>
            <pc:sldMk cId="0" sldId="265"/>
            <ac:spMk id="139" creationId="{00000000-0000-0000-0000-000000000000}"/>
          </ac:spMkLst>
        </pc:spChg>
      </pc:sldChg>
      <pc:sldChg chg="modSp mod">
        <pc:chgData name="AL GARRAYA, Gehane Omar" userId="f23954c5-e144-4092-9610-5359c58a19a4" providerId="ADAL" clId="{9074D078-6AA4-4345-9CE9-1B380D077DED}" dt="2023-09-11T14:54:58.652" v="195" actId="6549"/>
        <pc:sldMkLst>
          <pc:docMk/>
          <pc:sldMk cId="0" sldId="266"/>
        </pc:sldMkLst>
        <pc:spChg chg="mod">
          <ac:chgData name="AL GARRAYA, Gehane Omar" userId="f23954c5-e144-4092-9610-5359c58a19a4" providerId="ADAL" clId="{9074D078-6AA4-4345-9CE9-1B380D077DED}" dt="2023-09-11T14:54:08.433" v="193" actId="255"/>
          <ac:spMkLst>
            <pc:docMk/>
            <pc:sldMk cId="0" sldId="266"/>
            <ac:spMk id="145" creationId="{00000000-0000-0000-0000-000000000000}"/>
          </ac:spMkLst>
        </pc:spChg>
        <pc:spChg chg="mod">
          <ac:chgData name="AL GARRAYA, Gehane Omar" userId="f23954c5-e144-4092-9610-5359c58a19a4" providerId="ADAL" clId="{9074D078-6AA4-4345-9CE9-1B380D077DED}" dt="2023-09-11T14:54:58.652" v="195" actId="6549"/>
          <ac:spMkLst>
            <pc:docMk/>
            <pc:sldMk cId="0" sldId="266"/>
            <ac:spMk id="146" creationId="{00000000-0000-0000-0000-000000000000}"/>
          </ac:spMkLst>
        </pc:spChg>
      </pc:sldChg>
      <pc:sldChg chg="modSp mod">
        <pc:chgData name="AL GARRAYA, Gehane Omar" userId="f23954c5-e144-4092-9610-5359c58a19a4" providerId="ADAL" clId="{9074D078-6AA4-4345-9CE9-1B380D077DED}" dt="2023-09-11T15:02:52.931" v="309" actId="20577"/>
        <pc:sldMkLst>
          <pc:docMk/>
          <pc:sldMk cId="0" sldId="267"/>
        </pc:sldMkLst>
        <pc:spChg chg="mod">
          <ac:chgData name="AL GARRAYA, Gehane Omar" userId="f23954c5-e144-4092-9610-5359c58a19a4" providerId="ADAL" clId="{9074D078-6AA4-4345-9CE9-1B380D077DED}" dt="2023-09-11T14:57:19.481" v="198" actId="14100"/>
          <ac:spMkLst>
            <pc:docMk/>
            <pc:sldMk cId="0" sldId="267"/>
            <ac:spMk id="152" creationId="{00000000-0000-0000-0000-000000000000}"/>
          </ac:spMkLst>
        </pc:spChg>
        <pc:spChg chg="mod">
          <ac:chgData name="AL GARRAYA, Gehane Omar" userId="f23954c5-e144-4092-9610-5359c58a19a4" providerId="ADAL" clId="{9074D078-6AA4-4345-9CE9-1B380D077DED}" dt="2023-09-11T15:02:52.931" v="309" actId="20577"/>
          <ac:spMkLst>
            <pc:docMk/>
            <pc:sldMk cId="0" sldId="267"/>
            <ac:spMk id="153" creationId="{00000000-0000-0000-0000-000000000000}"/>
          </ac:spMkLst>
        </pc:spChg>
      </pc:sldChg>
      <pc:sldChg chg="modSp mod">
        <pc:chgData name="AL GARRAYA, Gehane Omar" userId="f23954c5-e144-4092-9610-5359c58a19a4" providerId="ADAL" clId="{9074D078-6AA4-4345-9CE9-1B380D077DED}" dt="2023-09-11T15:07:29.952" v="317" actId="20577"/>
        <pc:sldMkLst>
          <pc:docMk/>
          <pc:sldMk cId="0" sldId="268"/>
        </pc:sldMkLst>
        <pc:spChg chg="mod">
          <ac:chgData name="AL GARRAYA, Gehane Omar" userId="f23954c5-e144-4092-9610-5359c58a19a4" providerId="ADAL" clId="{9074D078-6AA4-4345-9CE9-1B380D077DED}" dt="2023-09-11T15:07:29.952" v="317" actId="20577"/>
          <ac:spMkLst>
            <pc:docMk/>
            <pc:sldMk cId="0" sldId="268"/>
            <ac:spMk id="160" creationId="{00000000-0000-0000-0000-000000000000}"/>
          </ac:spMkLst>
        </pc:spChg>
      </pc:sldChg>
      <pc:sldChg chg="modSp mod">
        <pc:chgData name="AL GARRAYA, Gehane Omar" userId="f23954c5-e144-4092-9610-5359c58a19a4" providerId="ADAL" clId="{9074D078-6AA4-4345-9CE9-1B380D077DED}" dt="2023-09-11T15:13:52.435" v="333" actId="6549"/>
        <pc:sldMkLst>
          <pc:docMk/>
          <pc:sldMk cId="0" sldId="269"/>
        </pc:sldMkLst>
        <pc:graphicFrameChg chg="mod modGraphic">
          <ac:chgData name="AL GARRAYA, Gehane Omar" userId="f23954c5-e144-4092-9610-5359c58a19a4" providerId="ADAL" clId="{9074D078-6AA4-4345-9CE9-1B380D077DED}" dt="2023-09-11T15:13:52.435" v="333" actId="6549"/>
          <ac:graphicFrameMkLst>
            <pc:docMk/>
            <pc:sldMk cId="0" sldId="269"/>
            <ac:graphicFrameMk id="2" creationId="{980D683F-CEFD-C3E7-0C85-FED4AD7EEFED}"/>
          </ac:graphicFrameMkLst>
        </pc:graphicFrameChg>
        <pc:picChg chg="mod">
          <ac:chgData name="AL GARRAYA, Gehane Omar" userId="f23954c5-e144-4092-9610-5359c58a19a4" providerId="ADAL" clId="{9074D078-6AA4-4345-9CE9-1B380D077DED}" dt="2023-09-11T15:11:42.669" v="329" actId="1076"/>
          <ac:picMkLst>
            <pc:docMk/>
            <pc:sldMk cId="0" sldId="269"/>
            <ac:picMk id="12" creationId="{4FAC7022-9E28-45F6-53BC-7296B395115F}"/>
          </ac:picMkLst>
        </pc:picChg>
        <pc:picChg chg="mod">
          <ac:chgData name="AL GARRAYA, Gehane Omar" userId="f23954c5-e144-4092-9610-5359c58a19a4" providerId="ADAL" clId="{9074D078-6AA4-4345-9CE9-1B380D077DED}" dt="2023-09-11T15:11:24.507" v="325" actId="1076"/>
          <ac:picMkLst>
            <pc:docMk/>
            <pc:sldMk cId="0" sldId="269"/>
            <ac:picMk id="14" creationId="{AAE10394-1336-06E2-B44D-D90145600171}"/>
          </ac:picMkLst>
        </pc:picChg>
        <pc:picChg chg="mod">
          <ac:chgData name="AL GARRAYA, Gehane Omar" userId="f23954c5-e144-4092-9610-5359c58a19a4" providerId="ADAL" clId="{9074D078-6AA4-4345-9CE9-1B380D077DED}" dt="2023-09-11T15:11:46.524" v="330" actId="1076"/>
          <ac:picMkLst>
            <pc:docMk/>
            <pc:sldMk cId="0" sldId="269"/>
            <ac:picMk id="16" creationId="{043D5A40-13B6-CE48-7008-023C4D85B88C}"/>
          </ac:picMkLst>
        </pc:picChg>
        <pc:picChg chg="mod">
          <ac:chgData name="AL GARRAYA, Gehane Omar" userId="f23954c5-e144-4092-9610-5359c58a19a4" providerId="ADAL" clId="{9074D078-6AA4-4345-9CE9-1B380D077DED}" dt="2023-09-11T15:11:54.915" v="331" actId="1076"/>
          <ac:picMkLst>
            <pc:docMk/>
            <pc:sldMk cId="0" sldId="269"/>
            <ac:picMk id="18" creationId="{33122515-8118-1C81-50A1-FE9071186265}"/>
          </ac:picMkLst>
        </pc:picChg>
      </pc:sldChg>
      <pc:sldChg chg="modSp mod">
        <pc:chgData name="AL GARRAYA, Gehane Omar" userId="f23954c5-e144-4092-9610-5359c58a19a4" providerId="ADAL" clId="{9074D078-6AA4-4345-9CE9-1B380D077DED}" dt="2023-09-11T15:15:09.132" v="340" actId="14100"/>
        <pc:sldMkLst>
          <pc:docMk/>
          <pc:sldMk cId="0" sldId="271"/>
        </pc:sldMkLst>
        <pc:spChg chg="mod">
          <ac:chgData name="AL GARRAYA, Gehane Omar" userId="f23954c5-e144-4092-9610-5359c58a19a4" providerId="ADAL" clId="{9074D078-6AA4-4345-9CE9-1B380D077DED}" dt="2023-09-11T15:14:21.377" v="334" actId="255"/>
          <ac:spMkLst>
            <pc:docMk/>
            <pc:sldMk cId="0" sldId="271"/>
            <ac:spMk id="188" creationId="{00000000-0000-0000-0000-000000000000}"/>
          </ac:spMkLst>
        </pc:spChg>
        <pc:spChg chg="mod">
          <ac:chgData name="AL GARRAYA, Gehane Omar" userId="f23954c5-e144-4092-9610-5359c58a19a4" providerId="ADAL" clId="{9074D078-6AA4-4345-9CE9-1B380D077DED}" dt="2023-09-11T15:15:09.132" v="340" actId="14100"/>
          <ac:spMkLst>
            <pc:docMk/>
            <pc:sldMk cId="0" sldId="271"/>
            <ac:spMk id="189" creationId="{00000000-0000-0000-0000-000000000000}"/>
          </ac:spMkLst>
        </pc:spChg>
        <pc:picChg chg="mod">
          <ac:chgData name="AL GARRAYA, Gehane Omar" userId="f23954c5-e144-4092-9610-5359c58a19a4" providerId="ADAL" clId="{9074D078-6AA4-4345-9CE9-1B380D077DED}" dt="2023-09-11T15:14:35.416" v="338" actId="1076"/>
          <ac:picMkLst>
            <pc:docMk/>
            <pc:sldMk cId="0" sldId="271"/>
            <ac:picMk id="8" creationId="{BB793B33-078A-4DBB-8245-C5CBC1E3178C}"/>
          </ac:picMkLst>
        </pc:picChg>
      </pc:sldChg>
      <pc:sldChg chg="addSp delSp modSp mod">
        <pc:chgData name="AL GARRAYA, Gehane Omar" userId="f23954c5-e144-4092-9610-5359c58a19a4" providerId="ADAL" clId="{9074D078-6AA4-4345-9CE9-1B380D077DED}" dt="2023-09-11T15:24:13.498" v="375" actId="14100"/>
        <pc:sldMkLst>
          <pc:docMk/>
          <pc:sldMk cId="0" sldId="272"/>
        </pc:sldMkLst>
        <pc:spChg chg="add mod">
          <ac:chgData name="AL GARRAYA, Gehane Omar" userId="f23954c5-e144-4092-9610-5359c58a19a4" providerId="ADAL" clId="{9074D078-6AA4-4345-9CE9-1B380D077DED}" dt="2023-09-11T15:24:08.912" v="374" actId="1076"/>
          <ac:spMkLst>
            <pc:docMk/>
            <pc:sldMk cId="0" sldId="272"/>
            <ac:spMk id="3" creationId="{FF28519C-3503-40B8-5440-50A376C0C507}"/>
          </ac:spMkLst>
        </pc:spChg>
        <pc:spChg chg="mod">
          <ac:chgData name="AL GARRAYA, Gehane Omar" userId="f23954c5-e144-4092-9610-5359c58a19a4" providerId="ADAL" clId="{9074D078-6AA4-4345-9CE9-1B380D077DED}" dt="2023-09-11T15:16:08.251" v="341" actId="255"/>
          <ac:spMkLst>
            <pc:docMk/>
            <pc:sldMk cId="0" sldId="272"/>
            <ac:spMk id="198" creationId="{00000000-0000-0000-0000-000000000000}"/>
          </ac:spMkLst>
        </pc:spChg>
        <pc:spChg chg="mod">
          <ac:chgData name="AL GARRAYA, Gehane Omar" userId="f23954c5-e144-4092-9610-5359c58a19a4" providerId="ADAL" clId="{9074D078-6AA4-4345-9CE9-1B380D077DED}" dt="2023-09-11T15:18:56.453" v="364" actId="6549"/>
          <ac:spMkLst>
            <pc:docMk/>
            <pc:sldMk cId="0" sldId="272"/>
            <ac:spMk id="199" creationId="{00000000-0000-0000-0000-000000000000}"/>
          </ac:spMkLst>
        </pc:spChg>
        <pc:spChg chg="mod">
          <ac:chgData name="AL GARRAYA, Gehane Omar" userId="f23954c5-e144-4092-9610-5359c58a19a4" providerId="ADAL" clId="{9074D078-6AA4-4345-9CE9-1B380D077DED}" dt="2023-09-11T15:17:01.874" v="347" actId="14100"/>
          <ac:spMkLst>
            <pc:docMk/>
            <pc:sldMk cId="0" sldId="272"/>
            <ac:spMk id="200" creationId="{00000000-0000-0000-0000-000000000000}"/>
          </ac:spMkLst>
        </pc:spChg>
        <pc:spChg chg="del">
          <ac:chgData name="AL GARRAYA, Gehane Omar" userId="f23954c5-e144-4092-9610-5359c58a19a4" providerId="ADAL" clId="{9074D078-6AA4-4345-9CE9-1B380D077DED}" dt="2023-09-11T15:24:02.083" v="372" actId="478"/>
          <ac:spMkLst>
            <pc:docMk/>
            <pc:sldMk cId="0" sldId="272"/>
            <ac:spMk id="201" creationId="{00000000-0000-0000-0000-000000000000}"/>
          </ac:spMkLst>
        </pc:spChg>
        <pc:picChg chg="add mod">
          <ac:chgData name="AL GARRAYA, Gehane Omar" userId="f23954c5-e144-4092-9610-5359c58a19a4" providerId="ADAL" clId="{9074D078-6AA4-4345-9CE9-1B380D077DED}" dt="2023-09-11T15:24:13.498" v="375" actId="14100"/>
          <ac:picMkLst>
            <pc:docMk/>
            <pc:sldMk cId="0" sldId="272"/>
            <ac:picMk id="2" creationId="{8979859D-12A2-7739-AE6C-3CE830D8AE47}"/>
          </ac:picMkLst>
        </pc:picChg>
        <pc:picChg chg="del mod">
          <ac:chgData name="AL GARRAYA, Gehane Omar" userId="f23954c5-e144-4092-9610-5359c58a19a4" providerId="ADAL" clId="{9074D078-6AA4-4345-9CE9-1B380D077DED}" dt="2023-09-11T15:23:32.404" v="365" actId="478"/>
          <ac:picMkLst>
            <pc:docMk/>
            <pc:sldMk cId="0" sldId="272"/>
            <ac:picMk id="202" creationId="{00000000-0000-0000-0000-000000000000}"/>
          </ac:picMkLst>
        </pc:picChg>
      </pc:sldChg>
      <pc:sldChg chg="modSp mod">
        <pc:chgData name="AL GARRAYA, Gehane Omar" userId="f23954c5-e144-4092-9610-5359c58a19a4" providerId="ADAL" clId="{9074D078-6AA4-4345-9CE9-1B380D077DED}" dt="2023-09-11T15:38:34.817" v="406" actId="20577"/>
        <pc:sldMkLst>
          <pc:docMk/>
          <pc:sldMk cId="0" sldId="273"/>
        </pc:sldMkLst>
        <pc:spChg chg="mod">
          <ac:chgData name="AL GARRAYA, Gehane Omar" userId="f23954c5-e144-4092-9610-5359c58a19a4" providerId="ADAL" clId="{9074D078-6AA4-4345-9CE9-1B380D077DED}" dt="2023-09-11T15:37:17.226" v="394" actId="6549"/>
          <ac:spMkLst>
            <pc:docMk/>
            <pc:sldMk cId="0" sldId="273"/>
            <ac:spMk id="208" creationId="{00000000-0000-0000-0000-000000000000}"/>
          </ac:spMkLst>
        </pc:spChg>
        <pc:spChg chg="mod">
          <ac:chgData name="AL GARRAYA, Gehane Omar" userId="f23954c5-e144-4092-9610-5359c58a19a4" providerId="ADAL" clId="{9074D078-6AA4-4345-9CE9-1B380D077DED}" dt="2023-09-11T15:38:34.817" v="406" actId="20577"/>
          <ac:spMkLst>
            <pc:docMk/>
            <pc:sldMk cId="0" sldId="273"/>
            <ac:spMk id="209" creationId="{00000000-0000-0000-0000-000000000000}"/>
          </ac:spMkLst>
        </pc:spChg>
      </pc:sldChg>
      <pc:sldChg chg="modSp mod">
        <pc:chgData name="AL GARRAYA, Gehane Omar" userId="f23954c5-e144-4092-9610-5359c58a19a4" providerId="ADAL" clId="{9074D078-6AA4-4345-9CE9-1B380D077DED}" dt="2023-09-11T15:44:55.353" v="459" actId="20577"/>
        <pc:sldMkLst>
          <pc:docMk/>
          <pc:sldMk cId="0" sldId="274"/>
        </pc:sldMkLst>
        <pc:spChg chg="mod">
          <ac:chgData name="AL GARRAYA, Gehane Omar" userId="f23954c5-e144-4092-9610-5359c58a19a4" providerId="ADAL" clId="{9074D078-6AA4-4345-9CE9-1B380D077DED}" dt="2023-09-11T15:39:24.170" v="412" actId="20577"/>
          <ac:spMkLst>
            <pc:docMk/>
            <pc:sldMk cId="0" sldId="274"/>
            <ac:spMk id="215" creationId="{00000000-0000-0000-0000-000000000000}"/>
          </ac:spMkLst>
        </pc:spChg>
        <pc:spChg chg="mod">
          <ac:chgData name="AL GARRAYA, Gehane Omar" userId="f23954c5-e144-4092-9610-5359c58a19a4" providerId="ADAL" clId="{9074D078-6AA4-4345-9CE9-1B380D077DED}" dt="2023-09-11T15:44:55.353" v="459" actId="20577"/>
          <ac:spMkLst>
            <pc:docMk/>
            <pc:sldMk cId="0" sldId="274"/>
            <ac:spMk id="216" creationId="{00000000-0000-0000-0000-000000000000}"/>
          </ac:spMkLst>
        </pc:spChg>
      </pc:sldChg>
      <pc:sldChg chg="modSp mod">
        <pc:chgData name="AL GARRAYA, Gehane Omar" userId="f23954c5-e144-4092-9610-5359c58a19a4" providerId="ADAL" clId="{9074D078-6AA4-4345-9CE9-1B380D077DED}" dt="2023-09-11T15:54:31.548" v="514" actId="14100"/>
        <pc:sldMkLst>
          <pc:docMk/>
          <pc:sldMk cId="0" sldId="275"/>
        </pc:sldMkLst>
        <pc:spChg chg="mod">
          <ac:chgData name="AL GARRAYA, Gehane Omar" userId="f23954c5-e144-4092-9610-5359c58a19a4" providerId="ADAL" clId="{9074D078-6AA4-4345-9CE9-1B380D077DED}" dt="2023-09-11T15:45:35.197" v="465" actId="20577"/>
          <ac:spMkLst>
            <pc:docMk/>
            <pc:sldMk cId="0" sldId="275"/>
            <ac:spMk id="222" creationId="{00000000-0000-0000-0000-000000000000}"/>
          </ac:spMkLst>
        </pc:spChg>
        <pc:spChg chg="mod">
          <ac:chgData name="AL GARRAYA, Gehane Omar" userId="f23954c5-e144-4092-9610-5359c58a19a4" providerId="ADAL" clId="{9074D078-6AA4-4345-9CE9-1B380D077DED}" dt="2023-09-11T15:52:26.762" v="512" actId="948"/>
          <ac:spMkLst>
            <pc:docMk/>
            <pc:sldMk cId="0" sldId="275"/>
            <ac:spMk id="223" creationId="{00000000-0000-0000-0000-000000000000}"/>
          </ac:spMkLst>
        </pc:spChg>
        <pc:spChg chg="mod">
          <ac:chgData name="AL GARRAYA, Gehane Omar" userId="f23954c5-e144-4092-9610-5359c58a19a4" providerId="ADAL" clId="{9074D078-6AA4-4345-9CE9-1B380D077DED}" dt="2023-09-11T15:54:31.548" v="514" actId="14100"/>
          <ac:spMkLst>
            <pc:docMk/>
            <pc:sldMk cId="0" sldId="275"/>
            <ac:spMk id="226" creationId="{00000000-0000-0000-0000-000000000000}"/>
          </ac:spMkLst>
        </pc:spChg>
        <pc:picChg chg="mod">
          <ac:chgData name="AL GARRAYA, Gehane Omar" userId="f23954c5-e144-4092-9610-5359c58a19a4" providerId="ADAL" clId="{9074D078-6AA4-4345-9CE9-1B380D077DED}" dt="2023-09-11T15:49:22.731" v="492" actId="1076"/>
          <ac:picMkLst>
            <pc:docMk/>
            <pc:sldMk cId="0" sldId="275"/>
            <ac:picMk id="225" creationId="{00000000-0000-0000-0000-000000000000}"/>
          </ac:picMkLst>
        </pc:picChg>
      </pc:sldChg>
      <pc:sldChg chg="modSp mod">
        <pc:chgData name="AL GARRAYA, Gehane Omar" userId="f23954c5-e144-4092-9610-5359c58a19a4" providerId="ADAL" clId="{9074D078-6AA4-4345-9CE9-1B380D077DED}" dt="2023-09-11T15:56:06.417" v="520" actId="20577"/>
        <pc:sldMkLst>
          <pc:docMk/>
          <pc:sldMk cId="0" sldId="276"/>
        </pc:sldMkLst>
        <pc:spChg chg="mod">
          <ac:chgData name="AL GARRAYA, Gehane Omar" userId="f23954c5-e144-4092-9610-5359c58a19a4" providerId="ADAL" clId="{9074D078-6AA4-4345-9CE9-1B380D077DED}" dt="2023-09-11T15:54:42.034" v="515" actId="255"/>
          <ac:spMkLst>
            <pc:docMk/>
            <pc:sldMk cId="0" sldId="276"/>
            <ac:spMk id="232" creationId="{00000000-0000-0000-0000-000000000000}"/>
          </ac:spMkLst>
        </pc:spChg>
        <pc:spChg chg="mod">
          <ac:chgData name="AL GARRAYA, Gehane Omar" userId="f23954c5-e144-4092-9610-5359c58a19a4" providerId="ADAL" clId="{9074D078-6AA4-4345-9CE9-1B380D077DED}" dt="2023-09-11T15:56:06.417" v="520" actId="20577"/>
          <ac:spMkLst>
            <pc:docMk/>
            <pc:sldMk cId="0" sldId="276"/>
            <ac:spMk id="233" creationId="{00000000-0000-0000-0000-000000000000}"/>
          </ac:spMkLst>
        </pc:spChg>
      </pc:sldChg>
      <pc:sldChg chg="modSp mod">
        <pc:chgData name="AL GARRAYA, Gehane Omar" userId="f23954c5-e144-4092-9610-5359c58a19a4" providerId="ADAL" clId="{9074D078-6AA4-4345-9CE9-1B380D077DED}" dt="2023-09-11T15:57:53.110" v="536" actId="20577"/>
        <pc:sldMkLst>
          <pc:docMk/>
          <pc:sldMk cId="0" sldId="277"/>
        </pc:sldMkLst>
        <pc:spChg chg="mod">
          <ac:chgData name="AL GARRAYA, Gehane Omar" userId="f23954c5-e144-4092-9610-5359c58a19a4" providerId="ADAL" clId="{9074D078-6AA4-4345-9CE9-1B380D077DED}" dt="2023-09-11T15:56:58.797" v="532" actId="255"/>
          <ac:spMkLst>
            <pc:docMk/>
            <pc:sldMk cId="0" sldId="277"/>
            <ac:spMk id="239" creationId="{00000000-0000-0000-0000-000000000000}"/>
          </ac:spMkLst>
        </pc:spChg>
        <pc:spChg chg="mod">
          <ac:chgData name="AL GARRAYA, Gehane Omar" userId="f23954c5-e144-4092-9610-5359c58a19a4" providerId="ADAL" clId="{9074D078-6AA4-4345-9CE9-1B380D077DED}" dt="2023-09-11T15:57:53.110" v="536" actId="20577"/>
          <ac:spMkLst>
            <pc:docMk/>
            <pc:sldMk cId="0" sldId="277"/>
            <ac:spMk id="240" creationId="{00000000-0000-0000-0000-000000000000}"/>
          </ac:spMkLst>
        </pc:spChg>
      </pc:sldChg>
      <pc:sldChg chg="modSp mod">
        <pc:chgData name="AL GARRAYA, Gehane Omar" userId="f23954c5-e144-4092-9610-5359c58a19a4" providerId="ADAL" clId="{9074D078-6AA4-4345-9CE9-1B380D077DED}" dt="2023-09-11T16:05:04.403" v="588" actId="20577"/>
        <pc:sldMkLst>
          <pc:docMk/>
          <pc:sldMk cId="0" sldId="278"/>
        </pc:sldMkLst>
        <pc:spChg chg="mod">
          <ac:chgData name="AL GARRAYA, Gehane Omar" userId="f23954c5-e144-4092-9610-5359c58a19a4" providerId="ADAL" clId="{9074D078-6AA4-4345-9CE9-1B380D077DED}" dt="2023-09-11T15:58:44.363" v="539" actId="255"/>
          <ac:spMkLst>
            <pc:docMk/>
            <pc:sldMk cId="0" sldId="278"/>
            <ac:spMk id="246" creationId="{00000000-0000-0000-0000-000000000000}"/>
          </ac:spMkLst>
        </pc:spChg>
        <pc:spChg chg="mod">
          <ac:chgData name="AL GARRAYA, Gehane Omar" userId="f23954c5-e144-4092-9610-5359c58a19a4" providerId="ADAL" clId="{9074D078-6AA4-4345-9CE9-1B380D077DED}" dt="2023-09-11T16:04:35.230" v="583" actId="20577"/>
          <ac:spMkLst>
            <pc:docMk/>
            <pc:sldMk cId="0" sldId="278"/>
            <ac:spMk id="250" creationId="{00000000-0000-0000-0000-000000000000}"/>
          </ac:spMkLst>
        </pc:spChg>
        <pc:spChg chg="mod">
          <ac:chgData name="AL GARRAYA, Gehane Omar" userId="f23954c5-e144-4092-9610-5359c58a19a4" providerId="ADAL" clId="{9074D078-6AA4-4345-9CE9-1B380D077DED}" dt="2023-09-11T16:05:04.403" v="588" actId="20577"/>
          <ac:spMkLst>
            <pc:docMk/>
            <pc:sldMk cId="0" sldId="278"/>
            <ac:spMk id="252" creationId="{00000000-0000-0000-0000-000000000000}"/>
          </ac:spMkLst>
        </pc:spChg>
      </pc:sldChg>
      <pc:sldChg chg="modSp mod">
        <pc:chgData name="AL GARRAYA, Gehane Omar" userId="f23954c5-e144-4092-9610-5359c58a19a4" providerId="ADAL" clId="{9074D078-6AA4-4345-9CE9-1B380D077DED}" dt="2023-09-11T16:08:30.939" v="594" actId="20577"/>
        <pc:sldMkLst>
          <pc:docMk/>
          <pc:sldMk cId="0" sldId="279"/>
        </pc:sldMkLst>
        <pc:spChg chg="mod">
          <ac:chgData name="AL GARRAYA, Gehane Omar" userId="f23954c5-e144-4092-9610-5359c58a19a4" providerId="ADAL" clId="{9074D078-6AA4-4345-9CE9-1B380D077DED}" dt="2023-09-11T16:08:04.530" v="591" actId="255"/>
          <ac:spMkLst>
            <pc:docMk/>
            <pc:sldMk cId="0" sldId="279"/>
            <ac:spMk id="263" creationId="{00000000-0000-0000-0000-000000000000}"/>
          </ac:spMkLst>
        </pc:spChg>
        <pc:spChg chg="mod">
          <ac:chgData name="AL GARRAYA, Gehane Omar" userId="f23954c5-e144-4092-9610-5359c58a19a4" providerId="ADAL" clId="{9074D078-6AA4-4345-9CE9-1B380D077DED}" dt="2023-09-11T16:08:30.939" v="594" actId="20577"/>
          <ac:spMkLst>
            <pc:docMk/>
            <pc:sldMk cId="0" sldId="279"/>
            <ac:spMk id="264" creationId="{00000000-0000-0000-0000-000000000000}"/>
          </ac:spMkLst>
        </pc:spChg>
      </pc:sldChg>
      <pc:sldChg chg="modSp mod">
        <pc:chgData name="AL GARRAYA, Gehane Omar" userId="f23954c5-e144-4092-9610-5359c58a19a4" providerId="ADAL" clId="{9074D078-6AA4-4345-9CE9-1B380D077DED}" dt="2023-09-11T16:12:31.313" v="609" actId="20577"/>
        <pc:sldMkLst>
          <pc:docMk/>
          <pc:sldMk cId="0" sldId="280"/>
        </pc:sldMkLst>
        <pc:spChg chg="mod">
          <ac:chgData name="AL GARRAYA, Gehane Omar" userId="f23954c5-e144-4092-9610-5359c58a19a4" providerId="ADAL" clId="{9074D078-6AA4-4345-9CE9-1B380D077DED}" dt="2023-09-11T16:11:55.215" v="600" actId="20577"/>
          <ac:spMkLst>
            <pc:docMk/>
            <pc:sldMk cId="0" sldId="280"/>
            <ac:spMk id="275" creationId="{00000000-0000-0000-0000-000000000000}"/>
          </ac:spMkLst>
        </pc:spChg>
        <pc:spChg chg="mod">
          <ac:chgData name="AL GARRAYA, Gehane Omar" userId="f23954c5-e144-4092-9610-5359c58a19a4" providerId="ADAL" clId="{9074D078-6AA4-4345-9CE9-1B380D077DED}" dt="2023-09-11T16:12:31.313" v="609" actId="20577"/>
          <ac:spMkLst>
            <pc:docMk/>
            <pc:sldMk cId="0" sldId="280"/>
            <ac:spMk id="276" creationId="{00000000-0000-0000-0000-000000000000}"/>
          </ac:spMkLst>
        </pc:spChg>
      </pc:sldChg>
      <pc:sldChg chg="modSp mod">
        <pc:chgData name="AL GARRAYA, Gehane Omar" userId="f23954c5-e144-4092-9610-5359c58a19a4" providerId="ADAL" clId="{9074D078-6AA4-4345-9CE9-1B380D077DED}" dt="2023-09-11T16:13:15.058" v="613" actId="14100"/>
        <pc:sldMkLst>
          <pc:docMk/>
          <pc:sldMk cId="0" sldId="281"/>
        </pc:sldMkLst>
        <pc:spChg chg="mod">
          <ac:chgData name="AL GARRAYA, Gehane Omar" userId="f23954c5-e144-4092-9610-5359c58a19a4" providerId="ADAL" clId="{9074D078-6AA4-4345-9CE9-1B380D077DED}" dt="2023-09-11T16:12:58.725" v="611" actId="20577"/>
          <ac:spMkLst>
            <pc:docMk/>
            <pc:sldMk cId="0" sldId="281"/>
            <ac:spMk id="281" creationId="{00000000-0000-0000-0000-000000000000}"/>
          </ac:spMkLst>
        </pc:spChg>
        <pc:spChg chg="mod">
          <ac:chgData name="AL GARRAYA, Gehane Omar" userId="f23954c5-e144-4092-9610-5359c58a19a4" providerId="ADAL" clId="{9074D078-6AA4-4345-9CE9-1B380D077DED}" dt="2023-09-11T16:13:15.058" v="613" actId="14100"/>
          <ac:spMkLst>
            <pc:docMk/>
            <pc:sldMk cId="0" sldId="281"/>
            <ac:spMk id="2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pacouncil.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urnitin.co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rammarly.co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Fair use or Fair dealing is recognized in many countries.</a:t>
            </a:r>
            <a:endParaRP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Authors usually agree on exclusive transfer of their rights to publishers, and the publishers/database providers offer non-exclusive licences to the users through universities, research institutions and libraries for their paid content. </a:t>
            </a:r>
            <a:endParaRPr/>
          </a:p>
          <a:p>
            <a:pPr marL="171450" lvl="0" indent="-82550" algn="l" rtl="0">
              <a:lnSpc>
                <a:spcPct val="100000"/>
              </a:lnSpc>
              <a:spcBef>
                <a:spcPts val="0"/>
              </a:spcBef>
              <a:spcAft>
                <a:spcPts val="0"/>
              </a:spcAft>
              <a:buSzPts val="1400"/>
              <a:buFont typeface="Arial"/>
              <a:buNone/>
            </a:pPr>
            <a:endParaRPr/>
          </a:p>
        </p:txBody>
      </p:sp>
      <p:sp>
        <p:nvSpPr>
          <p:cNvPr id="143" name="Google Shape;14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These licences between the publishers and the institutions contain terms and conditions of use associated with the content. The licence agreement covers who is allowed to access the content, what you and your users can and can’t do, and responsibilities of the licensee and the licensor.</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licence agreement between a publisher and a library/institution is confidential and exclusive to the particular institution. Therefore, each particular agreement should be managed separately with care</a:t>
            </a:r>
            <a:endParaRPr/>
          </a:p>
          <a:p>
            <a:pPr marL="171450" lvl="0" indent="-82550" algn="l" rtl="0">
              <a:lnSpc>
                <a:spcPct val="100000"/>
              </a:lnSpc>
              <a:spcBef>
                <a:spcPts val="0"/>
              </a:spcBef>
              <a:spcAft>
                <a:spcPts val="0"/>
              </a:spcAft>
              <a:buSzPts val="1400"/>
              <a:buFont typeface="Arial"/>
              <a:buNone/>
            </a:pPr>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CC </a:t>
            </a:r>
            <a:r>
              <a:rPr lang="en-US" dirty="0" err="1"/>
              <a:t>licences</a:t>
            </a:r>
            <a:r>
              <a:rPr lang="en-US" dirty="0"/>
              <a:t> are available in English by default and they are translated into other languages. Earlier version of CC </a:t>
            </a:r>
            <a:r>
              <a:rPr lang="en-US" dirty="0" err="1"/>
              <a:t>licences</a:t>
            </a:r>
            <a:r>
              <a:rPr lang="en-US" dirty="0"/>
              <a:t> are adapted in other national legal systems but 4.0 version is international by default.</a:t>
            </a:r>
            <a:endParaRPr dirty="0"/>
          </a:p>
          <a:p>
            <a:pPr marL="171450" lvl="0" indent="-171450" algn="l" rtl="0">
              <a:lnSpc>
                <a:spcPct val="100000"/>
              </a:lnSpc>
              <a:spcBef>
                <a:spcPts val="0"/>
              </a:spcBef>
              <a:spcAft>
                <a:spcPts val="0"/>
              </a:spcAft>
              <a:buSzPts val="1400"/>
              <a:buFont typeface="Arial"/>
              <a:buChar char="•"/>
            </a:pPr>
            <a:r>
              <a:rPr lang="en-US" dirty="0"/>
              <a:t>Author of scientific work should anticipate future uses of their work such as sharing work with colleagues, distributing at conferences, self-publishing on personal website or in a repository, republishing by adaptation or translation, using in class and course packs</a:t>
            </a:r>
            <a:endParaRPr dirty="0"/>
          </a:p>
          <a:p>
            <a:pPr marL="171450" lvl="0" indent="-171450" algn="l" rtl="0">
              <a:lnSpc>
                <a:spcPct val="100000"/>
              </a:lnSpc>
              <a:spcBef>
                <a:spcPts val="0"/>
              </a:spcBef>
              <a:spcAft>
                <a:spcPts val="0"/>
              </a:spcAft>
              <a:buSzPts val="1400"/>
              <a:buFont typeface="Arial"/>
              <a:buChar char="•"/>
            </a:pPr>
            <a:r>
              <a:rPr lang="en-US" dirty="0"/>
              <a:t>Therefore, when they sign copyright agreement/contract with publishers or organizations, they should retain the appropriate rights to copy, share and modify</a:t>
            </a:r>
            <a:endParaRPr dirty="0"/>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Creative Commons licenses consist of four conditions</a:t>
            </a:r>
            <a:endParaRPr/>
          </a:p>
        </p:txBody>
      </p:sp>
      <p:sp>
        <p:nvSpPr>
          <p:cNvPr id="166" name="Google Shape;1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r>
              <a:rPr lang="en-US"/>
              <a:t>Based on the four conditions discussed above, six combination of CC licenses are offered by Creative Commons.  Among these licenses, CC BY and CC BY-SA have no limitations on reuse of the work. BY-NC, BY-ND, BY-NC-SA, and BY-NC-ND allow limited uses such as commercial use, derivative work is not allowed</a:t>
            </a:r>
            <a:endParaRPr/>
          </a:p>
          <a:p>
            <a:pPr marL="0" lvl="0" indent="0" algn="l" rtl="0">
              <a:lnSpc>
                <a:spcPct val="100000"/>
              </a:lnSpc>
              <a:spcBef>
                <a:spcPts val="0"/>
              </a:spcBef>
              <a:spcAft>
                <a:spcPts val="0"/>
              </a:spcAft>
              <a:buSzPts val="1200"/>
              <a:buFont typeface="Arial"/>
              <a:buNone/>
            </a:pPr>
            <a:endParaRPr/>
          </a:p>
          <a:p>
            <a:pPr marL="228600" lvl="0" indent="-228600" algn="l" rtl="0">
              <a:lnSpc>
                <a:spcPct val="100000"/>
              </a:lnSpc>
              <a:spcBef>
                <a:spcPts val="0"/>
              </a:spcBef>
              <a:spcAft>
                <a:spcPts val="0"/>
              </a:spcAft>
              <a:buSzPts val="1200"/>
              <a:buFont typeface="Arial"/>
              <a:buAutoNum type="arabicPeriod"/>
            </a:pPr>
            <a:r>
              <a:rPr lang="en-US"/>
              <a:t>This license lets others distribute, remix, tweak, and build upon your work, even commercially, as long as they credit you for the original creation.</a:t>
            </a:r>
            <a:endParaRPr/>
          </a:p>
          <a:p>
            <a:pPr marL="228600" lvl="0" indent="-228600" algn="l" rtl="0">
              <a:lnSpc>
                <a:spcPct val="100000"/>
              </a:lnSpc>
              <a:spcBef>
                <a:spcPts val="0"/>
              </a:spcBef>
              <a:spcAft>
                <a:spcPts val="0"/>
              </a:spcAft>
              <a:buSzPts val="1200"/>
              <a:buFont typeface="Arial"/>
              <a:buAutoNum type="arabicPeriod"/>
            </a:pPr>
            <a:r>
              <a:rPr lang="en-US"/>
              <a:t>This license lets others remix, tweak, and build upon your work even for commercial purposes, as long as they credit you and license their new creations under the identical terms. </a:t>
            </a:r>
            <a:endParaRPr/>
          </a:p>
          <a:p>
            <a:pPr marL="228600" lvl="0" indent="-228600" algn="l" rtl="0">
              <a:lnSpc>
                <a:spcPct val="100000"/>
              </a:lnSpc>
              <a:spcBef>
                <a:spcPts val="0"/>
              </a:spcBef>
              <a:spcAft>
                <a:spcPts val="0"/>
              </a:spcAft>
              <a:buSzPts val="1200"/>
              <a:buFont typeface="Arial"/>
              <a:buAutoNum type="arabicPeriod"/>
            </a:pPr>
            <a:r>
              <a:rPr lang="en-US"/>
              <a:t>This license lets others remix, tweak, and build upon your work non-commercially, and although their new works must also acknowledge you and be non-commercial, they don’t have to license their derivative works on the same terms.</a:t>
            </a:r>
            <a:endParaRPr/>
          </a:p>
          <a:p>
            <a:pPr marL="228600" lvl="0" indent="-228600" algn="l" rtl="0">
              <a:lnSpc>
                <a:spcPct val="100000"/>
              </a:lnSpc>
              <a:spcBef>
                <a:spcPts val="0"/>
              </a:spcBef>
              <a:spcAft>
                <a:spcPts val="0"/>
              </a:spcAft>
              <a:buSzPts val="1200"/>
              <a:buFont typeface="Arial"/>
              <a:buAutoNum type="arabicPeriod"/>
            </a:pPr>
            <a:r>
              <a:rPr lang="en-US"/>
              <a:t>This license allows for redistribution, commercial and noncommercial, as long as it is passed along unchanged and in whole, with credit to you.</a:t>
            </a:r>
            <a:endParaRPr/>
          </a:p>
          <a:p>
            <a:pPr marL="228600" lvl="0" indent="-228600" algn="l" rtl="0">
              <a:lnSpc>
                <a:spcPct val="100000"/>
              </a:lnSpc>
              <a:spcBef>
                <a:spcPts val="0"/>
              </a:spcBef>
              <a:spcAft>
                <a:spcPts val="0"/>
              </a:spcAft>
              <a:buSzPts val="1200"/>
              <a:buFont typeface="Arial"/>
              <a:buAutoNum type="arabicPeriod"/>
            </a:pPr>
            <a:r>
              <a:rPr lang="en-US"/>
              <a:t>This license lets others remix, tweak, and build upon your work non-commercially, as long as they credit you and license their new creations under the identical terms.</a:t>
            </a:r>
            <a:endParaRPr/>
          </a:p>
          <a:p>
            <a:pPr marL="228600" lvl="0" indent="-228600" algn="l" rtl="0">
              <a:lnSpc>
                <a:spcPct val="100000"/>
              </a:lnSpc>
              <a:spcBef>
                <a:spcPts val="0"/>
              </a:spcBef>
              <a:spcAft>
                <a:spcPts val="0"/>
              </a:spcAft>
              <a:buSzPts val="1200"/>
              <a:buFont typeface="Arial"/>
              <a:buAutoNum type="arabicPeriod"/>
            </a:pPr>
            <a:r>
              <a:rPr lang="en-US"/>
              <a:t>This license is the most restrictive of our six main licenses, only allowing others to download your works and share them with others as long as they credit you, but they can’t change them in any way or use them commercially.</a:t>
            </a:r>
            <a:endParaRPr/>
          </a:p>
        </p:txBody>
      </p:sp>
      <p:sp>
        <p:nvSpPr>
          <p:cNvPr id="173" name="Google Shape;1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Steps to obtain a CC license can be integrated with the submission process of an institutional repository. This allows users to adopt a CC license for their work while they submit their work. Technical information about the integration can be found in repository software sites such as Dspace.</a:t>
            </a:r>
            <a:endParaRPr/>
          </a:p>
        </p:txBody>
      </p:sp>
      <p:sp>
        <p:nvSpPr>
          <p:cNvPr id="186" name="Google Shape;1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 live</a:t>
            </a:r>
            <a:endParaRPr/>
          </a:p>
        </p:txBody>
      </p:sp>
      <p:sp>
        <p:nvSpPr>
          <p:cNvPr id="196" name="Google Shape;1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Plagiarism is an ethical issue. </a:t>
            </a:r>
            <a:endParaRPr/>
          </a:p>
          <a:p>
            <a:pPr marL="171450" lvl="0" indent="-171450" algn="l" rtl="0">
              <a:lnSpc>
                <a:spcPct val="100000"/>
              </a:lnSpc>
              <a:spcBef>
                <a:spcPts val="0"/>
              </a:spcBef>
              <a:spcAft>
                <a:spcPts val="0"/>
              </a:spcAft>
              <a:buSzPts val="1400"/>
              <a:buFont typeface="Arial"/>
              <a:buChar char="•"/>
            </a:pPr>
            <a:r>
              <a:rPr lang="en-US"/>
              <a:t>Regardless of the area of your work, you have an ethical responsibility when conducting research</a:t>
            </a:r>
            <a:endParaRPr/>
          </a:p>
          <a:p>
            <a:pPr marL="171450" lvl="0" indent="-171450" algn="l" rtl="0">
              <a:lnSpc>
                <a:spcPct val="100000"/>
              </a:lnSpc>
              <a:spcBef>
                <a:spcPts val="0"/>
              </a:spcBef>
              <a:spcAft>
                <a:spcPts val="0"/>
              </a:spcAft>
              <a:buSzPts val="1400"/>
              <a:buFont typeface="Arial"/>
              <a:buChar char="•"/>
            </a:pPr>
            <a:r>
              <a:rPr lang="en-US"/>
              <a:t>Plagiarism is theft of intellectual property.</a:t>
            </a:r>
            <a:endParaRPr/>
          </a:p>
          <a:p>
            <a:pPr marL="171450" lvl="0" indent="-171450" algn="l" rtl="0">
              <a:lnSpc>
                <a:spcPct val="100000"/>
              </a:lnSpc>
              <a:spcBef>
                <a:spcPts val="0"/>
              </a:spcBef>
              <a:spcAft>
                <a:spcPts val="0"/>
              </a:spcAft>
              <a:buSzPts val="1400"/>
              <a:buFont typeface="Arial"/>
              <a:buChar char="•"/>
            </a:pPr>
            <a:r>
              <a:rPr lang="en-US"/>
              <a:t>It does not matter if the person whose work you have cited is alive or dead.  If it is not your own idea, you must cite your source!</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If you translate or paraphrase something, you must still give a citation.  </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If you use a picture from the Internet, you must cite the source.</a:t>
            </a:r>
            <a:endParaRPr/>
          </a:p>
          <a:p>
            <a:pPr marL="171450" lvl="0" indent="-82550" algn="l" rtl="0">
              <a:lnSpc>
                <a:spcPct val="100000"/>
              </a:lnSpc>
              <a:spcBef>
                <a:spcPts val="0"/>
              </a:spcBef>
              <a:spcAft>
                <a:spcPts val="0"/>
              </a:spcAft>
              <a:buSzPts val="1400"/>
              <a:buFont typeface="Arial"/>
              <a:buNone/>
            </a:pPr>
            <a:endParaRP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Two behaviors of plagiarism according to the </a:t>
            </a:r>
            <a:r>
              <a:rPr lang="en-US" sz="1200" b="0" i="0" u="sng" strike="noStrike" cap="none" dirty="0">
                <a:solidFill>
                  <a:schemeClr val="dk1"/>
                </a:solidFill>
                <a:latin typeface="Calibri"/>
                <a:ea typeface="Calibri"/>
                <a:cs typeface="Calibri"/>
                <a:sym typeface="Calibri"/>
                <a:hlinkClick r:id="rId3"/>
              </a:rPr>
              <a:t>Council for Writing Program Administrators</a:t>
            </a:r>
            <a:endParaRPr sz="1200" b="0" i="0" u="sng" strike="noStrike" cap="none" dirty="0">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dirty="0"/>
          </a:p>
        </p:txBody>
      </p:sp>
      <p:sp>
        <p:nvSpPr>
          <p:cNvPr id="237" name="Google Shape;2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4" name="Google Shape;2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3"/>
              </a:rPr>
              <a:t>https://www.turnitin.com/</a:t>
            </a:r>
            <a:endParaRPr/>
          </a:p>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4"/>
              </a:rPr>
              <a:t>https://www.grammarly.com/</a:t>
            </a:r>
            <a:endParaRPr/>
          </a:p>
          <a:p>
            <a:pPr marL="228600" lvl="0" indent="-228600" algn="l" rtl="0">
              <a:lnSpc>
                <a:spcPct val="100000"/>
              </a:lnSpc>
              <a:spcBef>
                <a:spcPts val="0"/>
              </a:spcBef>
              <a:spcAft>
                <a:spcPts val="0"/>
              </a:spcAft>
              <a:buSzPts val="1400"/>
              <a:buFont typeface="Arial"/>
              <a:buAutoNum type="arabicPeriod"/>
            </a:pPr>
            <a:r>
              <a:rPr lang="en-US"/>
              <a:t>https://prowritingaid.com/</a:t>
            </a:r>
            <a:endParaRPr/>
          </a:p>
          <a:p>
            <a:pPr marL="228600" lvl="0" indent="-228600" algn="l" rtl="0">
              <a:lnSpc>
                <a:spcPct val="100000"/>
              </a:lnSpc>
              <a:spcBef>
                <a:spcPts val="0"/>
              </a:spcBef>
              <a:spcAft>
                <a:spcPts val="0"/>
              </a:spcAft>
              <a:buSzPts val="1400"/>
              <a:buFont typeface="Arial"/>
              <a:buAutoNum type="arabicPeriod"/>
            </a:pPr>
            <a:r>
              <a:rPr lang="en-US"/>
              <a:t>https://www.whitesmoke.com/</a:t>
            </a:r>
            <a:endParaRPr/>
          </a:p>
          <a:p>
            <a:pPr marL="228600" lvl="0" indent="-139700" algn="l" rtl="0">
              <a:lnSpc>
                <a:spcPct val="100000"/>
              </a:lnSpc>
              <a:spcBef>
                <a:spcPts val="0"/>
              </a:spcBef>
              <a:spcAft>
                <a:spcPts val="0"/>
              </a:spcAft>
              <a:buSzPts val="1400"/>
              <a:buFont typeface="Arial"/>
              <a:buNone/>
            </a:pPr>
            <a:endParaRPr/>
          </a:p>
          <a:p>
            <a:pPr marL="228600" lvl="0" indent="-139700" algn="l" rtl="0">
              <a:lnSpc>
                <a:spcPct val="100000"/>
              </a:lnSpc>
              <a:spcBef>
                <a:spcPts val="0"/>
              </a:spcBef>
              <a:spcAft>
                <a:spcPts val="0"/>
              </a:spcAft>
              <a:buSzPts val="1400"/>
              <a:buFont typeface="Arial"/>
              <a:buNone/>
            </a:pPr>
            <a:endParaRPr/>
          </a:p>
          <a:p>
            <a:pPr marL="228600" lvl="0" indent="-139700" algn="l" rtl="0">
              <a:lnSpc>
                <a:spcPct val="100000"/>
              </a:lnSpc>
              <a:spcBef>
                <a:spcPts val="0"/>
              </a:spcBef>
              <a:spcAft>
                <a:spcPts val="0"/>
              </a:spcAft>
              <a:buSzPts val="1400"/>
              <a:buFont typeface="Arial"/>
              <a:buNone/>
            </a:pPr>
            <a:endParaRPr/>
          </a:p>
        </p:txBody>
      </p:sp>
      <p:sp>
        <p:nvSpPr>
          <p:cNvPr id="261" name="Google Shape;2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273" name="Google Shape;2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8875af00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a8875af00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lesson will help you to understand how copyright works in terms of intellectual property rights, what licences are applied to a research and/or creative work, and what is considered as plagiarism</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lesson also aim to provide you with brief but correct guidance to avoid copyright infringement and unethical behaviour in an academic context.</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Established in 1970, World Intellectual Property Organization (WIPO) is global forum for intellectual property (IP) services, policy, information and cooperation</a:t>
            </a:r>
            <a:endParaRPr/>
          </a:p>
          <a:p>
            <a:pPr marL="171450" lvl="0" indent="-171450" algn="l" rtl="0">
              <a:lnSpc>
                <a:spcPct val="100000"/>
              </a:lnSpc>
              <a:spcBef>
                <a:spcPts val="0"/>
              </a:spcBef>
              <a:spcAft>
                <a:spcPts val="0"/>
              </a:spcAft>
              <a:buSzPts val="1100"/>
              <a:buFont typeface="Arial"/>
              <a:buChar char="•"/>
            </a:pPr>
            <a:r>
              <a:rPr lang="en-US"/>
              <a:t>The Intellectual Property (IP) system aims to strike  the right balance between the interests of innovators and the wider public interest and also foster an environment in which creativity and innovation can flourish</a:t>
            </a: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3" name="Google Shape;1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Intellectual Property is traditionally divided into two main branches, namely industrial property and copyright.</a:t>
            </a:r>
            <a:endParaRPr/>
          </a:p>
          <a:p>
            <a:pPr marL="228600" lvl="0" indent="-228600" algn="l" rtl="0">
              <a:lnSpc>
                <a:spcPct val="100000"/>
              </a:lnSpc>
              <a:spcBef>
                <a:spcPts val="0"/>
              </a:spcBef>
              <a:spcAft>
                <a:spcPts val="0"/>
              </a:spcAft>
              <a:buSzPts val="1400"/>
              <a:buFont typeface="Arial"/>
              <a:buAutoNum type="alphaLcParenR"/>
            </a:pPr>
            <a:r>
              <a:rPr lang="en-US"/>
              <a:t>Industrial Property includes patents for inventions, trademarks, industrial designs and geographical indications. </a:t>
            </a:r>
            <a:endParaRPr/>
          </a:p>
          <a:p>
            <a:pPr marL="228600" lvl="0" indent="-228600" algn="l" rtl="0">
              <a:lnSpc>
                <a:spcPct val="100000"/>
              </a:lnSpc>
              <a:spcBef>
                <a:spcPts val="0"/>
              </a:spcBef>
              <a:spcAft>
                <a:spcPts val="0"/>
              </a:spcAft>
              <a:buSzPts val="1400"/>
              <a:buFont typeface="Arial"/>
              <a:buAutoNum type="alphaLcParenR"/>
            </a:pPr>
            <a:r>
              <a:rPr lang="en-US"/>
              <a:t>Copyright covers literary works (such as novels, poems and plays), films, music, artistic works (e.g., drawings, paintings, photographs and sculptures) and architectural design. Rights related to copyright include those of performing artists in their performances, producers of phonograms in their recordings, and broadcasters in their radio and television programs.</a:t>
            </a:r>
            <a:endParaRPr/>
          </a:p>
        </p:txBody>
      </p:sp>
      <p:sp>
        <p:nvSpPr>
          <p:cNvPr id="109" name="Google Shape;109;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Copyright is a type of intellectual property that provides exclusive publication, distribution, and usage rights for the creator. This means whatever is created cannot be used  by anyone else without the consent of the creator.</a:t>
            </a:r>
            <a:endParaRPr/>
          </a:p>
          <a:p>
            <a:pPr marL="171450" lvl="0" indent="-171450" algn="l" rtl="0">
              <a:lnSpc>
                <a:spcPct val="100000"/>
              </a:lnSpc>
              <a:spcBef>
                <a:spcPts val="0"/>
              </a:spcBef>
              <a:spcAft>
                <a:spcPts val="0"/>
              </a:spcAft>
              <a:buSzPts val="1400"/>
              <a:buFont typeface="Arial"/>
              <a:buChar char="•"/>
            </a:pPr>
            <a:r>
              <a:rPr lang="en-US"/>
              <a:t>Works covered by copyright include, but are not limited to: novels, poems, plays, reference works, newspapers, advertisements, computer programs, databases, films, musical compositions, choreography, paintings, drawings, photographs, sculpture, architecture, maps and technical drawings.</a:t>
            </a:r>
            <a:endParaRPr/>
          </a:p>
          <a:p>
            <a:pPr marL="171450" lvl="0" indent="-82550" algn="l" rtl="0">
              <a:lnSpc>
                <a:spcPct val="100000"/>
              </a:lnSpc>
              <a:spcBef>
                <a:spcPts val="0"/>
              </a:spcBef>
              <a:spcAft>
                <a:spcPts val="0"/>
              </a:spcAft>
              <a:buSzPts val="1400"/>
              <a:buFont typeface="Arial"/>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Economic rights covers authorisation or prohibition of reproduction of the work in various forms, such as printed publications or sound recordings; distribution of copies of the work; public performance of the work; broadcasting or other communication of the work to the public; translation of the work into other languages; and adaptation of the work, such as turning a novel into a screenplay. </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Moral rights include the right to claim authorship of a work (sometimes called the right of paternity or the right of attribution); and the right to object to any distortion or modification of a work, or other derogatory action in relation to a work, which would be prejudicial to the author’s honor or reputation (sometimes called the right of integrity</a:t>
            </a: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Copyright protection of a work has a duration. </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duration of copyright provided in national law is, as a general rule, the life of the author plus not less than 50 years after the author’s death. There is a trend in a number of countries to lengthen the duration of copyright to the life of the author plus 70 years after the author’s death.</a:t>
            </a:r>
            <a:endParaRPr/>
          </a:p>
          <a:p>
            <a:pPr marL="171450" lvl="0" indent="-171450" algn="l" rtl="0">
              <a:lnSpc>
                <a:spcPct val="100000"/>
              </a:lnSpc>
              <a:spcBef>
                <a:spcPts val="0"/>
              </a:spcBef>
              <a:spcAft>
                <a:spcPts val="0"/>
              </a:spcAft>
              <a:buSzPts val="1400"/>
              <a:buFont typeface="Arial"/>
              <a:buChar char="•"/>
            </a:pPr>
            <a:r>
              <a:rPr lang="en-US"/>
              <a:t>Copyright protection always expires at the end of the calendar year, i.e. December 31, that the copyright is set to expire</a:t>
            </a: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R4LPartnership" TargetMode="External"/><Relationship Id="rId3" Type="http://schemas.openxmlformats.org/officeDocument/2006/relationships/image" Target="../media/image5.png"/><Relationship Id="rId7" Type="http://schemas.openxmlformats.org/officeDocument/2006/relationships/hyperlink" Target="http://www.research4life.org/" TargetMode="External"/><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hyperlink" Target="https://dgroups.org/fao/research4life" TargetMode="External"/><Relationship Id="rId4" Type="http://schemas.openxmlformats.org/officeDocument/2006/relationships/image" Target="../media/image6.png"/><Relationship Id="rId9" Type="http://schemas.openxmlformats.org/officeDocument/2006/relationships/hyperlink" Target="https://www.facebook.com/R4Lpartnership/"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15603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t="24647" b="669"/>
          <a:stretch/>
        </p:blipFill>
        <p:spPr>
          <a:xfrm>
            <a:off x="0" y="0"/>
            <a:ext cx="12192000" cy="3595456"/>
          </a:xfrm>
          <a:prstGeom prst="rect">
            <a:avLst/>
          </a:prstGeom>
          <a:noFill/>
          <a:ln>
            <a:noFill/>
          </a:ln>
        </p:spPr>
      </p:pic>
      <p:grpSp>
        <p:nvGrpSpPr>
          <p:cNvPr id="27" name="Google Shape;27;p11"/>
          <p:cNvGrpSpPr/>
          <p:nvPr/>
        </p:nvGrpSpPr>
        <p:grpSpPr>
          <a:xfrm>
            <a:off x="865917" y="5659640"/>
            <a:ext cx="210465" cy="829373"/>
            <a:chOff x="995850" y="5698383"/>
            <a:chExt cx="230165" cy="907002"/>
          </a:xfrm>
        </p:grpSpPr>
        <p:grpSp>
          <p:nvGrpSpPr>
            <p:cNvPr id="28" name="Google Shape;28;p11"/>
            <p:cNvGrpSpPr/>
            <p:nvPr/>
          </p:nvGrpSpPr>
          <p:grpSpPr>
            <a:xfrm>
              <a:off x="995850" y="5698383"/>
              <a:ext cx="230165" cy="679950"/>
              <a:chOff x="995850" y="5698383"/>
              <a:chExt cx="230165" cy="679950"/>
            </a:xfrm>
          </p:grpSpPr>
          <p:pic>
            <p:nvPicPr>
              <p:cNvPr id="29" name="Google Shape;29;p11"/>
              <p:cNvPicPr preferRelativeResize="0"/>
              <p:nvPr/>
            </p:nvPicPr>
            <p:blipFill rotWithShape="1">
              <a:blip r:embed="rId3">
                <a:alphaModFix/>
              </a:blip>
              <a:srcRect/>
              <a:stretch/>
            </p:blipFill>
            <p:spPr>
              <a:xfrm>
                <a:off x="997415" y="5948349"/>
                <a:ext cx="216000" cy="216000"/>
              </a:xfrm>
              <a:prstGeom prst="rect">
                <a:avLst/>
              </a:prstGeom>
              <a:noFill/>
              <a:ln>
                <a:noFill/>
              </a:ln>
            </p:spPr>
          </p:pic>
          <p:pic>
            <p:nvPicPr>
              <p:cNvPr id="30" name="Google Shape;30;p11"/>
              <p:cNvPicPr preferRelativeResize="0"/>
              <p:nvPr/>
            </p:nvPicPr>
            <p:blipFill rotWithShape="1">
              <a:blip r:embed="rId4">
                <a:alphaModFix/>
              </a:blip>
              <a:srcRect/>
              <a:stretch/>
            </p:blipFill>
            <p:spPr>
              <a:xfrm>
                <a:off x="995850" y="6162333"/>
                <a:ext cx="216000" cy="216000"/>
              </a:xfrm>
              <a:prstGeom prst="rect">
                <a:avLst/>
              </a:prstGeom>
              <a:noFill/>
              <a:ln>
                <a:noFill/>
              </a:ln>
            </p:spPr>
          </p:pic>
          <p:pic>
            <p:nvPicPr>
              <p:cNvPr id="31" name="Google Shape;31;p11"/>
              <p:cNvPicPr preferRelativeResize="0"/>
              <p:nvPr/>
            </p:nvPicPr>
            <p:blipFill rotWithShape="1">
              <a:blip r:embed="rId5">
                <a:alphaModFix/>
              </a:blip>
              <a:srcRect/>
              <a:stretch/>
            </p:blipFill>
            <p:spPr>
              <a:xfrm>
                <a:off x="997415" y="5698383"/>
                <a:ext cx="228600" cy="228600"/>
              </a:xfrm>
              <a:prstGeom prst="rect">
                <a:avLst/>
              </a:prstGeom>
              <a:noFill/>
              <a:ln>
                <a:noFill/>
              </a:ln>
            </p:spPr>
          </p:pic>
        </p:grpSp>
        <p:pic>
          <p:nvPicPr>
            <p:cNvPr id="32" name="Google Shape;32;p11"/>
            <p:cNvPicPr preferRelativeResize="0"/>
            <p:nvPr/>
          </p:nvPicPr>
          <p:blipFill rotWithShape="1">
            <a:blip r:embed="rId6">
              <a:alphaModFix/>
            </a:blip>
            <a:srcRect/>
            <a:stretch/>
          </p:blipFill>
          <p:spPr>
            <a:xfrm>
              <a:off x="998583" y="6389385"/>
              <a:ext cx="216000" cy="216000"/>
            </a:xfrm>
            <a:prstGeom prst="rect">
              <a:avLst/>
            </a:prstGeom>
            <a:noFill/>
            <a:ln>
              <a:noFill/>
            </a:ln>
          </p:spPr>
        </p:pic>
      </p:grpSp>
      <p:sp>
        <p:nvSpPr>
          <p:cNvPr id="33" name="Google Shape;33;p11"/>
          <p:cNvSpPr txBox="1"/>
          <p:nvPr/>
        </p:nvSpPr>
        <p:spPr>
          <a:xfrm>
            <a:off x="1096260" y="5597274"/>
            <a:ext cx="218365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www.research4life.org</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R4L_partnership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Research4Life</a:t>
            </a:r>
            <a:endParaRPr sz="1400" b="0" i="0" u="none" strike="noStrike" cap="none">
              <a:solidFill>
                <a:schemeClr val="dk2"/>
              </a:solidFill>
              <a:latin typeface="Open Sans"/>
              <a:ea typeface="Open Sans"/>
              <a:cs typeface="Open Sans"/>
              <a:sym typeface="Open Sans"/>
            </a:endParaRPr>
          </a:p>
        </p:txBody>
      </p:sp>
      <p:pic>
        <p:nvPicPr>
          <p:cNvPr id="34" name="Google Shape;34;p11"/>
          <p:cNvPicPr preferRelativeResize="0"/>
          <p:nvPr/>
        </p:nvPicPr>
        <p:blipFill rotWithShape="1">
          <a:blip r:embed="rId11">
            <a:alphaModFix/>
          </a:blip>
          <a:srcRect/>
          <a:stretch/>
        </p:blipFill>
        <p:spPr>
          <a:xfrm>
            <a:off x="920585" y="4609287"/>
            <a:ext cx="2268566" cy="75619"/>
          </a:xfrm>
          <a:prstGeom prst="rect">
            <a:avLst/>
          </a:prstGeom>
          <a:noFill/>
          <a:ln>
            <a:noFill/>
          </a:ln>
        </p:spPr>
      </p:pic>
      <p:pic>
        <p:nvPicPr>
          <p:cNvPr id="35" name="Google Shape;35;p11"/>
          <p:cNvPicPr preferRelativeResize="0"/>
          <p:nvPr/>
        </p:nvPicPr>
        <p:blipFill rotWithShape="1">
          <a:blip r:embed="rId12">
            <a:alphaModFix/>
          </a:blip>
          <a:srcRect/>
          <a:stretch/>
        </p:blipFill>
        <p:spPr>
          <a:xfrm>
            <a:off x="10127062" y="6012950"/>
            <a:ext cx="1804486" cy="568413"/>
          </a:xfrm>
          <a:prstGeom prst="rect">
            <a:avLst/>
          </a:prstGeom>
          <a:noFill/>
          <a:ln>
            <a:noFill/>
          </a:ln>
        </p:spPr>
      </p:pic>
      <p:sp>
        <p:nvSpPr>
          <p:cNvPr id="36" name="Google Shape;36;p11"/>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1"/>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98989"/>
              </a:buClr>
              <a:buSzPts val="2000"/>
              <a:buFont typeface="Arial"/>
              <a:buNone/>
              <a:defRPr sz="2000" b="0" i="0" u="none" strike="noStrike" cap="none">
                <a:solidFill>
                  <a:srgbClr val="89898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28821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38"/>
        <p:cNvGrpSpPr/>
        <p:nvPr/>
      </p:nvGrpSpPr>
      <p:grpSpPr>
        <a:xfrm>
          <a:off x="0" y="0"/>
          <a:ext cx="0" cy="0"/>
          <a:chOff x="0" y="0"/>
          <a:chExt cx="0" cy="0"/>
        </a:xfrm>
      </p:grpSpPr>
      <p:sp>
        <p:nvSpPr>
          <p:cNvPr id="39" name="Google Shape;39;p12"/>
          <p:cNvSpPr txBox="1">
            <a:spLocks noGrp="1"/>
          </p:cNvSpPr>
          <p:nvPr>
            <p:ph type="body" idx="1"/>
          </p:nvPr>
        </p:nvSpPr>
        <p:spPr>
          <a:xfrm>
            <a:off x="838200" y="1554480"/>
            <a:ext cx="671068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12"/>
          <p:cNvSpPr txBox="1">
            <a:spLocks noGrp="1"/>
          </p:cNvSpPr>
          <p:nvPr>
            <p:ph type="body" idx="2"/>
          </p:nvPr>
        </p:nvSpPr>
        <p:spPr>
          <a:xfrm>
            <a:off x="7548880" y="1554480"/>
            <a:ext cx="380492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12"/>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12"/>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88903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5">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221002035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reativecommons.org/about/downloa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wipo.int/edocs/pubdocs/en/wipo_pub_909_2016.pdf" TargetMode="External"/><Relationship Id="rId3" Type="http://schemas.openxmlformats.org/officeDocument/2006/relationships/hyperlink" Target="https://www.asam.org/copyright-and-permissions#fairuse" TargetMode="External"/><Relationship Id="rId7" Type="http://schemas.openxmlformats.org/officeDocument/2006/relationships/hyperlink" Target="https://ori.hhs.gov/avoiding-plagiarism-self-plagiarism-and-other-questionable-writing-practices-guide-ethical-writ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wl.purdue.edu/owl/avoiding_plagiarism/index.html" TargetMode="External"/><Relationship Id="rId5" Type="http://schemas.openxmlformats.org/officeDocument/2006/relationships/hyperlink" Target="https://cyber.harvard.edu/copyrightforlibrarians/Module_6:_Creative_Approaches_and_Alternatives#Creative_Commons" TargetMode="External"/><Relationship Id="rId4" Type="http://schemas.openxmlformats.org/officeDocument/2006/relationships/hyperlink" Target="http://wpacouncil.org/aws/CWPA/pt/sd/news_article/272555/_PARENT/layout_details/fal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un.org/sustainabledevelopment/globalpartnerships/" TargetMode="External"/><Relationship Id="rId7"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37.png"/><Relationship Id="rId4" Type="http://schemas.openxmlformats.org/officeDocument/2006/relationships/hyperlink" Target="https://www.un.org/sustainabledevelopment/inequality/" TargetMode="Externa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ar-EG" sz="3330" dirty="0">
                <a:solidFill>
                  <a:srgbClr val="004890"/>
                </a:solidFill>
                <a:latin typeface="Open Sans"/>
                <a:ea typeface="Open Sans"/>
                <a:cs typeface="Open Sans"/>
                <a:sym typeface="Open Sans"/>
              </a:rPr>
              <a:t>حقوق الطبع والنشر والترخيص والاعتبارات الأخلاقية</a:t>
            </a:r>
            <a:endParaRPr sz="333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1">
              <a:lnSpc>
                <a:spcPct val="90000"/>
              </a:lnSpc>
              <a:spcBef>
                <a:spcPts val="0"/>
              </a:spcBef>
              <a:spcAft>
                <a:spcPts val="0"/>
              </a:spcAft>
              <a:buSzPts val="4400"/>
              <a:buNone/>
            </a:pPr>
            <a:r>
              <a:rPr lang="ar-EG" sz="3563" b="1" dirty="0">
                <a:solidFill>
                  <a:srgbClr val="004890"/>
                </a:solidFill>
                <a:latin typeface="Open Sans"/>
                <a:ea typeface="Open Sans"/>
                <a:sym typeface="Open Sans"/>
              </a:rPr>
              <a:t>اكتشاف</a:t>
            </a:r>
            <a:r>
              <a:rPr lang="ar-EG" sz="3563" b="1" dirty="0">
                <a:solidFill>
                  <a:srgbClr val="004890"/>
                </a:solidFill>
                <a:latin typeface="Open Sans"/>
                <a:ea typeface="Open Sans"/>
                <a:cs typeface="Open Sans"/>
                <a:sym typeface="Open Sans"/>
              </a:rPr>
              <a:t> وإعادة استخدام </a:t>
            </a:r>
            <a:r>
              <a:rPr lang="ar-EG" sz="3563" b="1">
                <a:solidFill>
                  <a:srgbClr val="004890"/>
                </a:solidFill>
                <a:latin typeface="Open Sans"/>
                <a:ea typeface="Open Sans"/>
                <a:cs typeface="Open Sans"/>
                <a:sym typeface="Open Sans"/>
              </a:rPr>
              <a:t>الإنتاج الفكرى العلمى</a:t>
            </a:r>
            <a:endParaRPr sz="3888" b="1" dirty="0">
              <a:solidFill>
                <a:srgbClr val="004890"/>
              </a:solidFill>
              <a:latin typeface="Open Sans"/>
              <a:ea typeface="Open Sans"/>
              <a:cs typeface="Open Sans"/>
              <a:sym typeface="Open Sans"/>
            </a:endParaRPr>
          </a:p>
        </p:txBody>
      </p:sp>
      <p:sp>
        <p:nvSpPr>
          <p:cNvPr id="71" name="Google Shape;71;p38"/>
          <p:cNvSpPr txBox="1"/>
          <p:nvPr/>
        </p:nvSpPr>
        <p:spPr>
          <a:xfrm>
            <a:off x="0" y="5596848"/>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للخمس مجموعات الآتية :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الاستخدام العادل</a:t>
            </a:r>
            <a:endParaRPr sz="4000" dirty="0">
              <a:solidFill>
                <a:srgbClr val="586F7C"/>
              </a:solidFill>
              <a:latin typeface="Open Sans"/>
              <a:ea typeface="Open Sans"/>
              <a:cs typeface="Open Sans"/>
              <a:sym typeface="Open Sans"/>
            </a:endParaRPr>
          </a:p>
        </p:txBody>
      </p:sp>
      <p:sp>
        <p:nvSpPr>
          <p:cNvPr id="139" name="Google Shape;139;p8"/>
          <p:cNvSpPr txBox="1">
            <a:spLocks noGrp="1"/>
          </p:cNvSpPr>
          <p:nvPr>
            <p:ph type="body" idx="1"/>
          </p:nvPr>
        </p:nvSpPr>
        <p:spPr>
          <a:xfrm>
            <a:off x="353786" y="2054145"/>
            <a:ext cx="11838214" cy="4425043"/>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EG" sz="2800" dirty="0">
                <a:solidFill>
                  <a:schemeClr val="dk1"/>
                </a:solidFill>
                <a:latin typeface="Open Sans"/>
                <a:ea typeface="Open Sans"/>
                <a:sym typeface="Open Sans"/>
              </a:rPr>
              <a:t>ي</a:t>
            </a:r>
            <a:r>
              <a:rPr lang="ar-EG" sz="2800" dirty="0">
                <a:solidFill>
                  <a:schemeClr val="bg2"/>
                </a:solidFill>
                <a:latin typeface="Open Sans"/>
                <a:ea typeface="Open Sans"/>
                <a:sym typeface="Open Sans"/>
              </a:rPr>
              <a:t>َسمَح</a:t>
            </a:r>
            <a:r>
              <a:rPr lang="ar-EG" sz="22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باستخدام الأعمال المحمية بحقوق الطبع والنشر دون طلب إذن أو موافقة من صاحب حق الطبع والنشر.</a:t>
            </a:r>
            <a:endParaRPr lang="en-GB" sz="2800"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لا توجد التزامات لتعويض صاحب الحق عن استخدام العمل دون إذن.</a:t>
            </a:r>
            <a:endParaRPr lang="en-GB" sz="2800" dirty="0">
              <a:solidFill>
                <a:schemeClr val="bg2"/>
              </a:solidFill>
              <a:latin typeface="Open Sans"/>
              <a:ea typeface="Open Sans"/>
              <a:cs typeface="Open Sans"/>
              <a:sym typeface="Open Sans"/>
            </a:endParaRPr>
          </a:p>
          <a:p>
            <a:pPr lvl="1" algn="r" rtl="1">
              <a:lnSpc>
                <a:spcPct val="100000"/>
              </a:lnSpc>
              <a:buClr>
                <a:schemeClr val="dk1"/>
              </a:buClr>
              <a:buFont typeface="Courier New" panose="02070309020205020404" pitchFamily="49" charset="0"/>
              <a:buChar char="o"/>
            </a:pPr>
            <a:r>
              <a:rPr lang="ar-EG" sz="2800" dirty="0">
                <a:solidFill>
                  <a:schemeClr val="bg2"/>
                </a:solidFill>
                <a:latin typeface="Open Sans"/>
                <a:ea typeface="Open Sans"/>
                <a:cs typeface="Open Sans"/>
                <a:sym typeface="Open Sans"/>
              </a:rPr>
              <a:t>على سبيل المثال الاقتباس من عمل محمي بحقوق الطبع والنشر، بشرط ذكر مصدر الاقتباس واسم المؤلف ، وأن يتوافق نطاق الاقتباس مع الإستخدام العادل.</a:t>
            </a:r>
            <a:endParaRPr lang="en-GB" sz="2800"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dk1"/>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في العديد من اتفاقيات الترخيص ، تندرج الاستخدامات للأغراض التعليمية يقع ضمن مفهوم الاستخدام العادل</a:t>
            </a:r>
            <a:endParaRPr sz="2800" dirty="0">
              <a:solidFill>
                <a:schemeClr val="bg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3600"/>
              <a:buNone/>
            </a:pPr>
            <a:r>
              <a:rPr lang="ar-EG" sz="4000" dirty="0">
                <a:solidFill>
                  <a:srgbClr val="586F7C"/>
                </a:solidFill>
                <a:latin typeface="Open Sans"/>
                <a:ea typeface="Open Sans"/>
                <a:cs typeface="Open Sans"/>
                <a:sym typeface="Open Sans"/>
              </a:rPr>
              <a:t>حقوق الترخيص وحق الوصول</a:t>
            </a:r>
            <a:endParaRPr sz="4000" dirty="0">
              <a:latin typeface="Open Sans"/>
              <a:ea typeface="Open Sans"/>
              <a:cs typeface="Open Sans"/>
              <a:sym typeface="Open Sans"/>
            </a:endParaRPr>
          </a:p>
        </p:txBody>
      </p:sp>
      <p:sp>
        <p:nvSpPr>
          <p:cNvPr id="146" name="Google Shape;146;g829bd93e03_0_0"/>
          <p:cNvSpPr txBox="1">
            <a:spLocks noGrp="1"/>
          </p:cNvSpPr>
          <p:nvPr>
            <p:ph type="body" idx="1"/>
          </p:nvPr>
        </p:nvSpPr>
        <p:spPr>
          <a:xfrm>
            <a:off x="337421" y="1863344"/>
            <a:ext cx="9613800" cy="4615843"/>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الترخيص عبارة عن اتفاقية تعاقدية بين مالك حقوق النشروالمستخدم والغرض منها تحديد كيفية استخدام المنتج الفكري من قِبَل المستخدم.</a:t>
            </a:r>
            <a:endParaRPr lang="en-GB" sz="28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الترخيص يعني أن مالك حقوق الطبع والنشر يحتفظ بالملكية ولكنه يصرح لطرف ثالث بتنفيذ بعض الأعمال المشمولة بالحقوق الاقتصادية ، لفترة معينة وغرض محدد.</a:t>
            </a:r>
            <a:endParaRPr lang="en-GB" sz="28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يجوز </a:t>
            </a:r>
            <a:r>
              <a:rPr lang="ar-EG" sz="2800" dirty="0">
                <a:solidFill>
                  <a:schemeClr val="bg2"/>
                </a:solidFill>
                <a:latin typeface="Open Sans"/>
                <a:ea typeface="Open Sans"/>
                <a:sym typeface="Open Sans"/>
              </a:rPr>
              <a:t>لمالكي</a:t>
            </a:r>
            <a:r>
              <a:rPr lang="ar-EG" sz="2800" dirty="0">
                <a:solidFill>
                  <a:schemeClr val="bg2"/>
                </a:solidFill>
                <a:latin typeface="Open Sans"/>
                <a:ea typeface="Open Sans"/>
                <a:cs typeface="Open Sans"/>
                <a:sym typeface="Open Sans"/>
              </a:rPr>
              <a:t> حقوق النشر:</a:t>
            </a:r>
            <a:endParaRPr lang="en-GB" sz="2800" dirty="0">
              <a:solidFill>
                <a:schemeClr val="bg2"/>
              </a:solidFill>
              <a:latin typeface="Open Sans"/>
              <a:ea typeface="Open Sans"/>
              <a:cs typeface="Open Sans"/>
              <a:sym typeface="Open Sans"/>
            </a:endParaRPr>
          </a:p>
          <a:p>
            <a:pPr lvl="1" indent="-381000" algn="r" rtl="1">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sym typeface="Open Sans"/>
              </a:rPr>
              <a:t>نقل ملكية الحقوق إلى شخص آخر</a:t>
            </a:r>
            <a:endParaRPr lang="en-GB" sz="2800" dirty="0">
              <a:solidFill>
                <a:schemeClr val="bg2"/>
              </a:solidFill>
              <a:latin typeface="Open Sans"/>
              <a:ea typeface="Open Sans"/>
              <a:sym typeface="Open Sans"/>
            </a:endParaRPr>
          </a:p>
          <a:p>
            <a:pPr lvl="1" indent="-381000" algn="r" rtl="1">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sym typeface="Open Sans"/>
              </a:rPr>
              <a:t>منح الإذن لـ "المرخص له" للقيام ببعض الأعمال المتعلقة بحقوق الطبع والنشر والتي قد تكون بخلاف ذلك انتهاكًا لحقوق الطبع والنشر للمالك</a:t>
            </a:r>
            <a:r>
              <a:rPr lang="ar-EG" sz="2800" dirty="0">
                <a:solidFill>
                  <a:schemeClr val="bg2"/>
                </a:solidFill>
                <a:latin typeface="Open Sans"/>
                <a:ea typeface="Open Sans"/>
                <a:cs typeface="Open Sans"/>
                <a:sym typeface="Open Sans"/>
              </a:rPr>
              <a:t>.</a:t>
            </a:r>
            <a:endParaRPr sz="2800" dirty="0">
              <a:solidFill>
                <a:schemeClr val="bg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0" y="437222"/>
            <a:ext cx="8199620" cy="1080900"/>
          </a:xfrm>
          <a:prstGeom prst="rect">
            <a:avLst/>
          </a:prstGeom>
          <a:noFill/>
          <a:ln>
            <a:noFill/>
          </a:ln>
        </p:spPr>
        <p:txBody>
          <a:bodyPr spcFirstLastPara="1" wrap="square" lIns="91425" tIns="45700" rIns="91425" bIns="45700" anchor="t" anchorCtr="0">
            <a:normAutofit/>
          </a:bodyPr>
          <a:lstStyle/>
          <a:p>
            <a:pPr lvl="0" algn="ctr" rtl="1">
              <a:buClr>
                <a:schemeClr val="dk1"/>
              </a:buClr>
              <a:buSzPts val="3200"/>
            </a:pPr>
            <a:r>
              <a:rPr lang="ar-EG" sz="4000" dirty="0">
                <a:solidFill>
                  <a:srgbClr val="586F7C"/>
                </a:solidFill>
                <a:latin typeface="Open Sans"/>
                <a:ea typeface="Open Sans"/>
                <a:cs typeface="Open Sans"/>
                <a:sym typeface="Open Sans"/>
              </a:rPr>
              <a:t>الترخيص</a:t>
            </a:r>
            <a:r>
              <a:rPr lang="en-US" sz="4000" dirty="0">
                <a:solidFill>
                  <a:srgbClr val="586F7C"/>
                </a:solidFill>
                <a:latin typeface="Open Sans"/>
                <a:ea typeface="Open Sans"/>
                <a:cs typeface="Open Sans"/>
                <a:sym typeface="Open Sans"/>
              </a:rPr>
              <a:t> </a:t>
            </a:r>
            <a:r>
              <a:rPr lang="ar-SA" sz="4000" dirty="0">
                <a:solidFill>
                  <a:srgbClr val="586F7C"/>
                </a:solidFill>
                <a:latin typeface="Open Sans"/>
                <a:ea typeface="Open Sans"/>
                <a:cs typeface="Open Sans"/>
                <a:sym typeface="Open Sans"/>
              </a:rPr>
              <a:t> وبرنامج </a:t>
            </a:r>
            <a:r>
              <a:rPr lang="en-US" sz="4000" dirty="0">
                <a:solidFill>
                  <a:srgbClr val="586F7C"/>
                </a:solidFill>
                <a:latin typeface="Open Sans"/>
                <a:ea typeface="Open Sans"/>
                <a:cs typeface="Open Sans"/>
                <a:sym typeface="Open Sans"/>
              </a:rPr>
              <a:t>Research4Life</a:t>
            </a:r>
            <a:r>
              <a:rPr lang="ar-EG" sz="4000" dirty="0">
                <a:solidFill>
                  <a:srgbClr val="586F7C"/>
                </a:solidFill>
                <a:latin typeface="Open Sans"/>
                <a:ea typeface="Open Sans"/>
                <a:cs typeface="Open Sans"/>
                <a:sym typeface="Open Sans"/>
              </a:rPr>
              <a:t>  </a:t>
            </a:r>
            <a:endParaRPr sz="4000" dirty="0">
              <a:solidFill>
                <a:srgbClr val="586F7C"/>
              </a:solidFill>
              <a:latin typeface="Open Sans"/>
              <a:ea typeface="Open Sans"/>
              <a:cs typeface="Open Sans"/>
              <a:sym typeface="Open Sans"/>
            </a:endParaRPr>
          </a:p>
        </p:txBody>
      </p:sp>
      <p:sp>
        <p:nvSpPr>
          <p:cNvPr id="153" name="Google Shape;153;p10"/>
          <p:cNvSpPr txBox="1">
            <a:spLocks noGrp="1"/>
          </p:cNvSpPr>
          <p:nvPr>
            <p:ph type="body" idx="1"/>
          </p:nvPr>
        </p:nvSpPr>
        <p:spPr>
          <a:xfrm>
            <a:off x="506186" y="2066544"/>
            <a:ext cx="10887238" cy="4535424"/>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buClr>
                <a:schemeClr val="dk1"/>
              </a:buClr>
              <a:buSzPts val="2200"/>
              <a:buNone/>
            </a:pPr>
            <a:r>
              <a:rPr lang="ar-EG" sz="2800" dirty="0">
                <a:solidFill>
                  <a:schemeClr val="bg2"/>
                </a:solidFill>
                <a:latin typeface="Open Sans"/>
                <a:ea typeface="Open Sans"/>
                <a:cs typeface="Open Sans"/>
                <a:sym typeface="Open Sans"/>
              </a:rPr>
              <a:t>يتم توقيع اتفاقيات الترخيص من قِبَل المؤسسات المؤهلة لاستخدام مجموعات "البحوث من أجل الحياة“</a:t>
            </a:r>
            <a:r>
              <a:rPr lang="en-US" sz="2800" dirty="0">
                <a:solidFill>
                  <a:schemeClr val="bg2"/>
                </a:solidFill>
                <a:latin typeface="Open Sans"/>
                <a:ea typeface="Open Sans"/>
                <a:cs typeface="Open Sans"/>
                <a:sym typeface="Open Sans"/>
              </a:rPr>
              <a:t> Research4life </a:t>
            </a:r>
            <a:r>
              <a:rPr lang="ar-EG" sz="2800" dirty="0">
                <a:solidFill>
                  <a:schemeClr val="bg2"/>
                </a:solidFill>
                <a:latin typeface="Open Sans"/>
                <a:ea typeface="Open Sans"/>
                <a:cs typeface="Open Sans"/>
                <a:sym typeface="Open Sans"/>
              </a:rPr>
              <a:t>والناشرين.</a:t>
            </a:r>
            <a:endParaRPr lang="en-US" sz="2800" dirty="0">
              <a:solidFill>
                <a:schemeClr val="bg2"/>
              </a:solidFill>
              <a:latin typeface="Open Sans"/>
              <a:ea typeface="Open Sans"/>
              <a:cs typeface="Open Sans"/>
              <a:sym typeface="Open Sans"/>
            </a:endParaRPr>
          </a:p>
          <a:p>
            <a:pPr marL="800100" lvl="1" indent="-342900" algn="r" rtl="1">
              <a:lnSpc>
                <a:spcPct val="150000"/>
              </a:lnSpc>
              <a:spcBef>
                <a:spcPts val="0"/>
              </a:spcBef>
              <a:buClr>
                <a:schemeClr val="dk1"/>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تتضمن الاتفاقية شروط الاستخدام وحقوق النشر والاستخدام العادل.</a:t>
            </a:r>
            <a:endParaRPr lang="en-GB" sz="2800" dirty="0">
              <a:solidFill>
                <a:schemeClr val="bg2"/>
              </a:solidFill>
              <a:latin typeface="Open Sans"/>
              <a:ea typeface="Open Sans"/>
              <a:cs typeface="Open Sans"/>
              <a:sym typeface="Open Sans"/>
            </a:endParaRPr>
          </a:p>
          <a:p>
            <a:pPr marL="800100" lvl="1" indent="-342900" algn="r" rtl="1">
              <a:lnSpc>
                <a:spcPct val="150000"/>
              </a:lnSpc>
              <a:spcBef>
                <a:spcPts val="0"/>
              </a:spcBef>
              <a:buClr>
                <a:schemeClr val="dk1"/>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أمناء المكتبات مسؤولون عن إدارة عملية الترخيص وذلك لتجنب أي انتهاك لحقوق الطبع والنشر.</a:t>
            </a:r>
            <a:endParaRPr lang="en-GB" sz="2800" dirty="0">
              <a:solidFill>
                <a:schemeClr val="bg2"/>
              </a:solidFill>
              <a:latin typeface="Open Sans"/>
              <a:ea typeface="Open Sans"/>
              <a:cs typeface="Open Sans"/>
              <a:sym typeface="Open Sans"/>
            </a:endParaRPr>
          </a:p>
          <a:p>
            <a:pPr marL="800100" lvl="1" indent="-342900" algn="r" rtl="1">
              <a:lnSpc>
                <a:spcPct val="150000"/>
              </a:lnSpc>
              <a:spcBef>
                <a:spcPts val="0"/>
              </a:spcBef>
              <a:buClr>
                <a:schemeClr val="dk1"/>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تقدم المكتبات الإرشاد والتدريب على استخدام الموارد التي تلتزم بحقوق الطبع والنشر وشروط الاتفاق الموضحة في تراخيصها.</a:t>
            </a:r>
            <a:endParaRPr sz="2800" dirty="0">
              <a:solidFill>
                <a:schemeClr val="bg2"/>
              </a:solidFill>
            </a:endParaRPr>
          </a:p>
          <a:p>
            <a:pPr marL="800100" lvl="1" indent="-203200" algn="l" rtl="0">
              <a:lnSpc>
                <a:spcPct val="150000"/>
              </a:lnSpc>
              <a:spcBef>
                <a:spcPts val="0"/>
              </a:spcBef>
              <a:spcAft>
                <a:spcPts val="0"/>
              </a:spcAft>
              <a:buClr>
                <a:schemeClr val="dk1"/>
              </a:buClr>
              <a:buSzPts val="2200"/>
              <a:buNone/>
            </a:pPr>
            <a:endParaRPr sz="2800" dirty="0">
              <a:solidFill>
                <a:schemeClr val="dk1"/>
              </a:solidFill>
              <a:latin typeface="Open Sans"/>
              <a:ea typeface="Open Sans"/>
              <a:cs typeface="Open Sans"/>
              <a:sym typeface="Open Sans"/>
            </a:endParaRPr>
          </a:p>
          <a:p>
            <a:pPr marL="342900" lvl="0" indent="-203200" algn="l" rtl="0">
              <a:lnSpc>
                <a:spcPct val="150000"/>
              </a:lnSpc>
              <a:spcBef>
                <a:spcPts val="0"/>
              </a:spcBef>
              <a:spcAft>
                <a:spcPts val="0"/>
              </a:spcAft>
              <a:buClr>
                <a:schemeClr val="dk1"/>
              </a:buClr>
              <a:buSzPts val="2200"/>
              <a:buFont typeface="Courier New"/>
              <a:buNone/>
            </a:pPr>
            <a:endParaRPr sz="2800" dirty="0">
              <a:solidFill>
                <a:schemeClr val="dk1"/>
              </a:solidFill>
              <a:latin typeface="Open Sans"/>
              <a:ea typeface="Open Sans"/>
              <a:cs typeface="Open Sans"/>
              <a:sym typeface="Open Sans"/>
            </a:endParaRPr>
          </a:p>
          <a:p>
            <a:pPr marL="342900" lvl="0" indent="-203200" algn="l" rtl="0">
              <a:lnSpc>
                <a:spcPct val="150000"/>
              </a:lnSpc>
              <a:spcBef>
                <a:spcPts val="0"/>
              </a:spcBef>
              <a:spcAft>
                <a:spcPts val="0"/>
              </a:spcAft>
              <a:buClr>
                <a:schemeClr val="dk1"/>
              </a:buClr>
              <a:buSzPts val="2200"/>
              <a:buFont typeface="Courier New"/>
              <a:buNone/>
            </a:pPr>
            <a:endParaRPr sz="2800" dirty="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lvl="0" rtl="1">
              <a:buClr>
                <a:schemeClr val="dk1"/>
              </a:buClr>
              <a:buSzPts val="3200"/>
            </a:pPr>
            <a:r>
              <a:rPr lang="ar-EG" sz="3200" dirty="0">
                <a:solidFill>
                  <a:srgbClr val="586F7C"/>
                </a:solidFill>
                <a:latin typeface="Open Sans"/>
                <a:ea typeface="Open Sans"/>
                <a:cs typeface="Open Sans"/>
                <a:sym typeface="Open Sans"/>
              </a:rPr>
              <a:t>تراخيص المشاع الإبداعي</a:t>
            </a:r>
            <a:r>
              <a:rPr lang="en-US" sz="3200" dirty="0">
                <a:solidFill>
                  <a:srgbClr val="586F7C"/>
                </a:solidFill>
                <a:latin typeface="Open Sans"/>
                <a:ea typeface="Open Sans"/>
                <a:cs typeface="Open Sans"/>
                <a:sym typeface="Open Sans"/>
              </a:rPr>
              <a:t>Creative Commons </a:t>
            </a:r>
            <a:endParaRPr sz="3200" dirty="0">
              <a:solidFill>
                <a:srgbClr val="586F7C"/>
              </a:solidFill>
              <a:latin typeface="Open Sans"/>
              <a:ea typeface="Open Sans"/>
              <a:cs typeface="Open Sans"/>
              <a:sym typeface="Open Sans"/>
            </a:endParaRPr>
          </a:p>
        </p:txBody>
      </p:sp>
      <p:sp>
        <p:nvSpPr>
          <p:cNvPr id="160" name="Google Shape;160;p13"/>
          <p:cNvSpPr txBox="1">
            <a:spLocks noGrp="1"/>
          </p:cNvSpPr>
          <p:nvPr>
            <p:ph type="body" idx="1"/>
          </p:nvPr>
        </p:nvSpPr>
        <p:spPr>
          <a:xfrm>
            <a:off x="224554" y="1664330"/>
            <a:ext cx="7270260" cy="4919350"/>
          </a:xfrm>
          <a:prstGeom prst="rect">
            <a:avLst/>
          </a:prstGeom>
          <a:noFill/>
          <a:ln>
            <a:noFill/>
          </a:ln>
        </p:spPr>
        <p:txBody>
          <a:bodyPr spcFirstLastPara="1" wrap="square" lIns="91425" tIns="45700" rIns="91425" bIns="45700" anchor="t" anchorCtr="0">
            <a:noAutofit/>
          </a:bodyPr>
          <a:lstStyle/>
          <a:p>
            <a:pPr marL="469900" lvl="0" indent="-342900" algn="just" rtl="1">
              <a:lnSpc>
                <a:spcPct val="100000"/>
              </a:lnSpc>
              <a:buClr>
                <a:schemeClr val="bg2"/>
              </a:buClr>
              <a:buSzPts val="2220"/>
            </a:pPr>
            <a:r>
              <a:rPr lang="ar-EG" sz="2800" dirty="0">
                <a:solidFill>
                  <a:schemeClr val="bg2"/>
                </a:solidFill>
                <a:latin typeface="Open Sans"/>
                <a:ea typeface="Open Sans"/>
                <a:cs typeface="Open Sans"/>
                <a:sym typeface="Open Sans"/>
              </a:rPr>
              <a:t>تم إنشاء</a:t>
            </a:r>
            <a:r>
              <a:rPr lang="en-US" sz="2800" dirty="0">
                <a:solidFill>
                  <a:schemeClr val="bg2"/>
                </a:solidFill>
                <a:latin typeface="Open Sans"/>
                <a:ea typeface="Open Sans"/>
                <a:cs typeface="Open Sans"/>
                <a:sym typeface="Open Sans"/>
              </a:rPr>
              <a:t>Creative Commons </a:t>
            </a:r>
            <a:r>
              <a:rPr lang="en-GB" sz="2800" dirty="0">
                <a:solidFill>
                  <a:schemeClr val="bg2"/>
                </a:solidFill>
                <a:latin typeface="Open Sans"/>
                <a:ea typeface="Open Sans"/>
                <a:cs typeface="Open Sans"/>
                <a:sym typeface="Open Sans"/>
              </a:rPr>
              <a:t>(</a:t>
            </a:r>
            <a:r>
              <a:rPr lang="en-US" sz="2800" dirty="0">
                <a:solidFill>
                  <a:schemeClr val="bg2"/>
                </a:solidFill>
                <a:latin typeface="Open Sans"/>
                <a:ea typeface="Open Sans"/>
                <a:cs typeface="Open Sans"/>
                <a:sym typeface="Open Sans"/>
              </a:rPr>
              <a:t>CC) </a:t>
            </a:r>
            <a:r>
              <a:rPr lang="ar-EG" sz="2800" dirty="0">
                <a:solidFill>
                  <a:schemeClr val="bg2"/>
                </a:solidFill>
                <a:latin typeface="Open Sans"/>
                <a:ea typeface="Open Sans"/>
                <a:cs typeface="Open Sans"/>
                <a:sym typeface="Open Sans"/>
              </a:rPr>
              <a:t> في عام 2001.</a:t>
            </a:r>
            <a:endParaRPr lang="en-GB" sz="2800" dirty="0">
              <a:solidFill>
                <a:schemeClr val="bg2"/>
              </a:solidFill>
              <a:latin typeface="Open Sans"/>
              <a:ea typeface="Open Sans"/>
              <a:cs typeface="Open Sans"/>
              <a:sym typeface="Open Sans"/>
            </a:endParaRPr>
          </a:p>
          <a:p>
            <a:pPr marL="469900" lvl="0" indent="-342900" algn="just" rtl="1">
              <a:lnSpc>
                <a:spcPct val="10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تُعرَف</a:t>
            </a:r>
            <a:r>
              <a:rPr lang="en-US" sz="2800" dirty="0">
                <a:solidFill>
                  <a:schemeClr val="bg2"/>
                </a:solidFill>
                <a:latin typeface="Open Sans"/>
                <a:ea typeface="Open Sans"/>
                <a:cs typeface="Open Sans"/>
                <a:sym typeface="Open Sans"/>
              </a:rPr>
              <a:t>CC </a:t>
            </a:r>
            <a:r>
              <a:rPr lang="ar-EG" sz="2800" dirty="0">
                <a:solidFill>
                  <a:schemeClr val="bg2"/>
                </a:solidFill>
                <a:latin typeface="Open Sans"/>
                <a:ea typeface="Open Sans"/>
                <a:cs typeface="Open Sans"/>
                <a:sym typeface="Open Sans"/>
              </a:rPr>
              <a:t> بترخيص "بعض الحقوق محفوظة" بدلاً من "جميع الحقوق محفوظة".</a:t>
            </a:r>
            <a:endParaRPr lang="en-GB" sz="2800" dirty="0">
              <a:solidFill>
                <a:schemeClr val="bg2"/>
              </a:solidFill>
              <a:latin typeface="Open Sans"/>
              <a:ea typeface="Open Sans"/>
              <a:cs typeface="Open Sans"/>
              <a:sym typeface="Open Sans"/>
            </a:endParaRPr>
          </a:p>
          <a:p>
            <a:pPr marL="469900" lvl="0" indent="-342900" algn="just" rtl="1">
              <a:lnSpc>
                <a:spcPct val="10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توفر</a:t>
            </a:r>
            <a:r>
              <a:rPr lang="en-US" sz="2800" dirty="0">
                <a:solidFill>
                  <a:schemeClr val="bg2"/>
                </a:solidFill>
                <a:latin typeface="Open Sans"/>
                <a:ea typeface="Open Sans"/>
                <a:cs typeface="Open Sans"/>
                <a:sym typeface="Open Sans"/>
              </a:rPr>
              <a:t>CC </a:t>
            </a:r>
            <a:r>
              <a:rPr lang="ar-EG" sz="2800" dirty="0">
                <a:solidFill>
                  <a:schemeClr val="bg2"/>
                </a:solidFill>
                <a:latin typeface="Open Sans"/>
                <a:ea typeface="Open Sans"/>
                <a:cs typeface="Open Sans"/>
                <a:sym typeface="Open Sans"/>
              </a:rPr>
              <a:t> أ</a:t>
            </a:r>
            <a:r>
              <a:rPr lang="ar-SA" sz="2800" dirty="0">
                <a:solidFill>
                  <a:schemeClr val="bg2"/>
                </a:solidFill>
                <a:latin typeface="Open Sans"/>
                <a:ea typeface="Open Sans"/>
                <a:cs typeface="Open Sans"/>
                <a:sym typeface="Open Sans"/>
              </a:rPr>
              <a:t>لا</a:t>
            </a:r>
            <a:r>
              <a:rPr lang="ar-EG" sz="2800" dirty="0">
                <a:solidFill>
                  <a:schemeClr val="bg2"/>
                </a:solidFill>
                <a:latin typeface="Open Sans"/>
                <a:ea typeface="Open Sans"/>
                <a:cs typeface="Open Sans"/>
                <a:sym typeface="Open Sans"/>
              </a:rPr>
              <a:t>دوات اللازمة لتعيين الترخيص المناسب للعمل في البيئة الرقمية.</a:t>
            </a:r>
            <a:endParaRPr lang="en-GB" sz="2800" dirty="0">
              <a:solidFill>
                <a:schemeClr val="bg2"/>
              </a:solidFill>
              <a:latin typeface="Open Sans"/>
              <a:ea typeface="Open Sans"/>
              <a:cs typeface="Open Sans"/>
              <a:sym typeface="Open Sans"/>
            </a:endParaRPr>
          </a:p>
          <a:p>
            <a:pPr marL="469900" lvl="0" indent="-342900" algn="just" rtl="1">
              <a:lnSpc>
                <a:spcPct val="10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تسمح أدوات</a:t>
            </a:r>
            <a:r>
              <a:rPr lang="en-US" sz="2800" dirty="0">
                <a:solidFill>
                  <a:schemeClr val="bg2"/>
                </a:solidFill>
                <a:latin typeface="Open Sans"/>
                <a:ea typeface="Open Sans"/>
                <a:cs typeface="Open Sans"/>
                <a:sym typeface="Open Sans"/>
              </a:rPr>
              <a:t>CC </a:t>
            </a:r>
            <a:r>
              <a:rPr lang="ar-EG" sz="2800" dirty="0">
                <a:solidFill>
                  <a:schemeClr val="bg2"/>
                </a:solidFill>
                <a:latin typeface="Open Sans"/>
                <a:ea typeface="Open Sans"/>
                <a:cs typeface="Open Sans"/>
                <a:sym typeface="Open Sans"/>
              </a:rPr>
              <a:t> بمشاركة العمل الإبداعي أو الفكري مع تراخيص حقوق الطبع والنشرالمجانية </a:t>
            </a:r>
            <a:r>
              <a:rPr lang="en-US" sz="2800" dirty="0" err="1">
                <a:solidFill>
                  <a:schemeClr val="bg2"/>
                </a:solidFill>
                <a:latin typeface="Open Sans"/>
                <a:ea typeface="Open Sans"/>
                <a:cs typeface="Open Sans"/>
                <a:sym typeface="Open Sans"/>
              </a:rPr>
              <a:t>ب</a:t>
            </a:r>
            <a:r>
              <a:rPr lang="ar-SA" sz="2800" dirty="0">
                <a:solidFill>
                  <a:schemeClr val="bg2"/>
                </a:solidFill>
                <a:latin typeface="Open Sans"/>
                <a:ea typeface="Open Sans"/>
                <a:cs typeface="Open Sans"/>
                <a:sym typeface="Open Sans"/>
              </a:rPr>
              <a:t>شكل</a:t>
            </a:r>
            <a:r>
              <a:rPr lang="ar-EG" sz="2800" dirty="0">
                <a:solidFill>
                  <a:schemeClr val="bg2"/>
                </a:solidFill>
                <a:latin typeface="Open Sans"/>
                <a:ea typeface="Open Sans"/>
                <a:cs typeface="Open Sans"/>
                <a:sym typeface="Open Sans"/>
              </a:rPr>
              <a:t> موحد وفقًا للشروط التي تَختَارها.</a:t>
            </a:r>
            <a:endParaRPr sz="2800" dirty="0">
              <a:solidFill>
                <a:schemeClr val="bg2"/>
              </a:solidFill>
              <a:latin typeface="Open Sans"/>
              <a:ea typeface="Open Sans"/>
              <a:cs typeface="Open Sans"/>
              <a:sym typeface="Open Sans"/>
            </a:endParaRPr>
          </a:p>
        </p:txBody>
      </p:sp>
      <p:pic>
        <p:nvPicPr>
          <p:cNvPr id="161" name="Google Shape;161;p13" descr="Downloads - Creative Commons"/>
          <p:cNvPicPr preferRelativeResize="0"/>
          <p:nvPr/>
        </p:nvPicPr>
        <p:blipFill rotWithShape="1">
          <a:blip r:embed="rId3">
            <a:alphaModFix/>
          </a:blip>
          <a:srcRect/>
          <a:stretch/>
        </p:blipFill>
        <p:spPr>
          <a:xfrm>
            <a:off x="7494814" y="2857500"/>
            <a:ext cx="4552675" cy="1045030"/>
          </a:xfrm>
          <a:prstGeom prst="rect">
            <a:avLst/>
          </a:prstGeom>
          <a:noFill/>
          <a:ln>
            <a:noFill/>
          </a:ln>
        </p:spPr>
      </p:pic>
      <p:sp>
        <p:nvSpPr>
          <p:cNvPr id="162" name="Google Shape;162;p13"/>
          <p:cNvSpPr txBox="1"/>
          <p:nvPr/>
        </p:nvSpPr>
        <p:spPr>
          <a:xfrm>
            <a:off x="7788729" y="4278086"/>
            <a:ext cx="40821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Source:</a:t>
            </a:r>
            <a:r>
              <a:rPr lang="en-US" sz="1400" b="0" i="0" u="sng" strike="noStrike" cap="none" dirty="0" err="1">
                <a:solidFill>
                  <a:srgbClr val="000000"/>
                </a:solidFill>
                <a:latin typeface="Arial"/>
                <a:ea typeface="Arial"/>
                <a:cs typeface="Arial"/>
                <a:sym typeface="Arial"/>
                <a:hlinkClick r:id="rId4"/>
              </a:rPr>
              <a:t>https</a:t>
            </a:r>
            <a:r>
              <a:rPr lang="en-US" sz="1400" b="0" i="0" u="sng" strike="noStrike" cap="none" dirty="0">
                <a:solidFill>
                  <a:srgbClr val="000000"/>
                </a:solidFill>
                <a:latin typeface="Arial"/>
                <a:ea typeface="Arial"/>
                <a:cs typeface="Arial"/>
                <a:sym typeface="Arial"/>
                <a:hlinkClick r:id="rId4"/>
              </a:rPr>
              <a:t>://creativecommons.org/about/downloads/</a:t>
            </a:r>
            <a:r>
              <a:rPr lang="en-US" sz="1400" b="0" i="0" u="none" strike="noStrike" cap="none" dirty="0">
                <a:solidFill>
                  <a:srgbClr val="000000"/>
                </a:solidFill>
                <a:latin typeface="Arial"/>
                <a:ea typeface="Arial"/>
                <a:cs typeface="Arial"/>
                <a:sym typeface="Arial"/>
              </a:rPr>
              <a:t> Accessed 10 April,2020</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0" y="403153"/>
            <a:ext cx="8229600" cy="1080900"/>
          </a:xfrm>
          <a:prstGeom prst="rect">
            <a:avLst/>
          </a:prstGeom>
          <a:noFill/>
          <a:ln>
            <a:noFill/>
          </a:ln>
        </p:spPr>
        <p:txBody>
          <a:bodyPr spcFirstLastPara="1" wrap="square" lIns="91425" tIns="45700" rIns="91425" bIns="45700" anchor="t" anchorCtr="0">
            <a:normAutofit fontScale="90000"/>
          </a:bodyPr>
          <a:lstStyle/>
          <a:p>
            <a:pPr lvl="0" algn="ctr" rtl="1">
              <a:buClr>
                <a:schemeClr val="dk1"/>
              </a:buClr>
              <a:buSzPts val="3200"/>
            </a:pPr>
            <a:r>
              <a:rPr lang="ar-EG" sz="3330" dirty="0">
                <a:solidFill>
                  <a:srgbClr val="586F7C"/>
                </a:solidFill>
                <a:latin typeface="Open Sans"/>
                <a:ea typeface="Open Sans"/>
                <a:cs typeface="Open Sans"/>
                <a:sym typeface="Open Sans"/>
              </a:rPr>
              <a:t>شروط ترخيص المشاع الإبداعي</a:t>
            </a:r>
            <a:r>
              <a:rPr lang="en-US" sz="4000" dirty="0">
                <a:solidFill>
                  <a:srgbClr val="586F7C"/>
                </a:solidFill>
                <a:latin typeface="Open Sans"/>
                <a:ea typeface="Open Sans"/>
                <a:cs typeface="Open Sans"/>
                <a:sym typeface="Open Sans"/>
              </a:rPr>
              <a:t> </a:t>
            </a:r>
            <a:r>
              <a:rPr lang="en-US" sz="3600" dirty="0">
                <a:solidFill>
                  <a:srgbClr val="586F7C"/>
                </a:solidFill>
                <a:latin typeface="Open Sans"/>
                <a:ea typeface="Open Sans"/>
                <a:cs typeface="Open Sans"/>
                <a:sym typeface="Open Sans"/>
              </a:rPr>
              <a:t>Creative</a:t>
            </a:r>
            <a:r>
              <a:rPr lang="en-US" sz="4000" dirty="0">
                <a:solidFill>
                  <a:srgbClr val="586F7C"/>
                </a:solidFill>
                <a:latin typeface="Open Sans"/>
                <a:ea typeface="Open Sans"/>
                <a:cs typeface="Open Sans"/>
                <a:sym typeface="Open Sans"/>
              </a:rPr>
              <a:t> </a:t>
            </a:r>
            <a:r>
              <a:rPr lang="en-US" sz="3600" dirty="0">
                <a:solidFill>
                  <a:srgbClr val="586F7C"/>
                </a:solidFill>
                <a:latin typeface="Open Sans"/>
                <a:ea typeface="Open Sans"/>
                <a:cs typeface="Open Sans"/>
                <a:sym typeface="Open Sans"/>
              </a:rPr>
              <a:t>Commons</a:t>
            </a:r>
            <a:r>
              <a:rPr lang="en-US" sz="4000" dirty="0">
                <a:solidFill>
                  <a:srgbClr val="586F7C"/>
                </a:solidFill>
                <a:latin typeface="Open Sans"/>
                <a:ea typeface="Open Sans"/>
                <a:cs typeface="Open Sans"/>
                <a:sym typeface="Open Sans"/>
              </a:rPr>
              <a:t> </a:t>
            </a:r>
            <a:endParaRPr dirty="0"/>
          </a:p>
        </p:txBody>
      </p:sp>
      <p:graphicFrame>
        <p:nvGraphicFramePr>
          <p:cNvPr id="2" name="Table 2">
            <a:extLst>
              <a:ext uri="{FF2B5EF4-FFF2-40B4-BE49-F238E27FC236}">
                <a16:creationId xmlns:a16="http://schemas.microsoft.com/office/drawing/2014/main" id="{980D683F-CEFD-C3E7-0C85-FED4AD7EEFED}"/>
              </a:ext>
            </a:extLst>
          </p:cNvPr>
          <p:cNvGraphicFramePr>
            <a:graphicFrameLocks noGrp="1"/>
          </p:cNvGraphicFramePr>
          <p:nvPr>
            <p:extLst>
              <p:ext uri="{D42A27DB-BD31-4B8C-83A1-F6EECF244321}">
                <p14:modId xmlns:p14="http://schemas.microsoft.com/office/powerpoint/2010/main" val="3777206396"/>
              </p:ext>
            </p:extLst>
          </p:nvPr>
        </p:nvGraphicFramePr>
        <p:xfrm>
          <a:off x="1633928" y="1879610"/>
          <a:ext cx="10068485" cy="4824845"/>
        </p:xfrm>
        <a:graphic>
          <a:graphicData uri="http://schemas.openxmlformats.org/drawingml/2006/table">
            <a:tbl>
              <a:tblPr firstRow="1" bandRow="1">
                <a:tableStyleId>{A2F048FD-0AD8-4DC6-9E56-2716F1D426F4}</a:tableStyleId>
              </a:tblPr>
              <a:tblGrid>
                <a:gridCol w="6735000">
                  <a:extLst>
                    <a:ext uri="{9D8B030D-6E8A-4147-A177-3AD203B41FA5}">
                      <a16:colId xmlns:a16="http://schemas.microsoft.com/office/drawing/2014/main" val="4059829429"/>
                    </a:ext>
                  </a:extLst>
                </a:gridCol>
                <a:gridCol w="2534128">
                  <a:extLst>
                    <a:ext uri="{9D8B030D-6E8A-4147-A177-3AD203B41FA5}">
                      <a16:colId xmlns:a16="http://schemas.microsoft.com/office/drawing/2014/main" val="650485564"/>
                    </a:ext>
                  </a:extLst>
                </a:gridCol>
                <a:gridCol w="799357">
                  <a:extLst>
                    <a:ext uri="{9D8B030D-6E8A-4147-A177-3AD203B41FA5}">
                      <a16:colId xmlns:a16="http://schemas.microsoft.com/office/drawing/2014/main" val="2966271660"/>
                    </a:ext>
                  </a:extLst>
                </a:gridCol>
              </a:tblGrid>
              <a:tr h="1502525">
                <a:tc>
                  <a:txBody>
                    <a:bodyPr/>
                    <a:lstStyle/>
                    <a:p>
                      <a:pPr marR="0" algn="r" rtl="1">
                        <a:lnSpc>
                          <a:spcPct val="100000"/>
                        </a:lnSpc>
                        <a:spcBef>
                          <a:spcPts val="0"/>
                        </a:spcBef>
                        <a:spcAft>
                          <a:spcPts val="0"/>
                        </a:spcAft>
                        <a:buClr>
                          <a:srgbClr val="000000"/>
                        </a:buClr>
                        <a:buFont typeface="Arial"/>
                      </a:pPr>
                      <a:r>
                        <a:rPr lang="ar-EG" sz="2000" dirty="0">
                          <a:solidFill>
                            <a:schemeClr val="bg2"/>
                          </a:solidFill>
                        </a:rPr>
                        <a:t>تتطلب جميع تراخيص </a:t>
                      </a:r>
                      <a:r>
                        <a:rPr lang="en-US" sz="2000" dirty="0">
                          <a:solidFill>
                            <a:schemeClr val="bg2"/>
                          </a:solidFill>
                        </a:rPr>
                        <a:t>CC</a:t>
                      </a:r>
                      <a:r>
                        <a:rPr lang="ar-SA" sz="2000" dirty="0">
                          <a:solidFill>
                            <a:schemeClr val="bg2"/>
                          </a:solidFill>
                        </a:rPr>
                        <a:t> </a:t>
                      </a:r>
                      <a:r>
                        <a:rPr lang="ar-EG" sz="2000" dirty="0">
                          <a:solidFill>
                            <a:schemeClr val="bg2"/>
                          </a:solidFill>
                        </a:rPr>
                        <a:t>أن يقوم الآخرون الذين يستخدمون انتاجك الفكري بأي صورة كانت بان يمنحوك حقك الأدبي بالطريقة التي تطلبها، ولكن ليس بطريقة توحي بأنك تدفعهم الى استخدامها. </a:t>
                      </a:r>
                      <a:r>
                        <a:rPr lang="ar-SA" sz="2000" dirty="0">
                          <a:solidFill>
                            <a:schemeClr val="bg2"/>
                          </a:solidFill>
                        </a:rPr>
                        <a:t>وانهم </a:t>
                      </a:r>
                      <a:r>
                        <a:rPr lang="ar-EG" sz="2000" dirty="0">
                          <a:solidFill>
                            <a:schemeClr val="bg2"/>
                          </a:solidFill>
                        </a:rPr>
                        <a:t>إذا أرادوا استخدام انتاجك الفكرى دون منحك حقك الأدبي ، فيجب أن يحصلوا على إذن مسبق منك أولاً.</a:t>
                      </a:r>
                      <a:endParaRPr lang="en-EG" sz="2000" dirty="0">
                        <a:solidFill>
                          <a:schemeClr val="bg2"/>
                        </a:solidFill>
                      </a:endParaRPr>
                    </a:p>
                  </a:txBody>
                  <a:tcPr>
                    <a:lnR w="12700" cap="flat" cmpd="sng" algn="ctr">
                      <a:solidFill>
                        <a:schemeClr val="tx1"/>
                      </a:solidFill>
                      <a:prstDash val="solid"/>
                      <a:round/>
                      <a:headEnd type="none" w="med" len="med"/>
                      <a:tailEnd type="none" w="med" len="med"/>
                    </a:lnR>
                  </a:tcPr>
                </a:tc>
                <a:tc>
                  <a:txBody>
                    <a:bodyPr/>
                    <a:lstStyle/>
                    <a:p>
                      <a:pPr algn="r" rtl="1"/>
                      <a:r>
                        <a:rPr lang="ar-SA" sz="2400" dirty="0">
                          <a:solidFill>
                            <a:schemeClr val="bg2"/>
                          </a:solidFill>
                        </a:rPr>
                        <a:t> </a:t>
                      </a:r>
                    </a:p>
                    <a:p>
                      <a:pPr algn="r" rtl="1"/>
                      <a:r>
                        <a:rPr lang="ar-SA" sz="2400" dirty="0">
                          <a:solidFill>
                            <a:schemeClr val="bg2"/>
                          </a:solidFill>
                        </a:rPr>
                        <a:t>حق الانتساب الأدبي</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endParaRPr lang="ar-SA" sz="2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48293485"/>
                  </a:ext>
                </a:extLst>
              </a:tr>
              <a:tr h="729351">
                <a:tc>
                  <a:txBody>
                    <a:bodyPr/>
                    <a:lstStyle/>
                    <a:p>
                      <a:pPr marR="0" algn="r" rtl="1">
                        <a:lnSpc>
                          <a:spcPct val="100000"/>
                        </a:lnSpc>
                        <a:spcBef>
                          <a:spcPts val="0"/>
                        </a:spcBef>
                        <a:spcAft>
                          <a:spcPts val="0"/>
                        </a:spcAft>
                        <a:buClr>
                          <a:srgbClr val="000000"/>
                        </a:buClr>
                        <a:buFont typeface="Arial"/>
                      </a:pPr>
                      <a:r>
                        <a:rPr lang="ar-SA" sz="2000" dirty="0">
                          <a:solidFill>
                            <a:schemeClr val="bg2"/>
                          </a:solidFill>
                        </a:rPr>
                        <a:t>يمكنك</a:t>
                      </a:r>
                      <a:r>
                        <a:rPr lang="ar-EG" sz="2000" dirty="0">
                          <a:solidFill>
                            <a:schemeClr val="bg2"/>
                          </a:solidFill>
                        </a:rPr>
                        <a:t> أن تسمح للآخرين بنسخ انتاجك الفكري وتوزيعه وعرضه وأدائه وتعديله ، طالما أنهم يوزعون أي عمل معدل وفقًا للشروط المتفق عليها. أما إذا أرادوا توزيع أعمال معدلة بموجب شروط أخرى ، فيجب عليهم الحصول على إذن مسبق منك أولاً.</a:t>
                      </a:r>
                      <a:endParaRPr lang="en-EG" sz="2000" dirty="0">
                        <a:solidFill>
                          <a:schemeClr val="bg2"/>
                        </a:solidFill>
                      </a:endParaRPr>
                    </a:p>
                  </a:txBody>
                  <a:tcPr>
                    <a:lnR w="12700" cap="flat" cmpd="sng" algn="ctr">
                      <a:solidFill>
                        <a:schemeClr val="tx1"/>
                      </a:solidFill>
                      <a:prstDash val="solid"/>
                      <a:round/>
                      <a:headEnd type="none" w="med" len="med"/>
                      <a:tailEnd type="none" w="med" len="med"/>
                    </a:lnR>
                  </a:tcPr>
                </a:tc>
                <a:tc>
                  <a:txBody>
                    <a:bodyPr/>
                    <a:lstStyle/>
                    <a:p>
                      <a:pPr marR="0" algn="r" rtl="1">
                        <a:lnSpc>
                          <a:spcPct val="100000"/>
                        </a:lnSpc>
                        <a:spcBef>
                          <a:spcPts val="0"/>
                        </a:spcBef>
                        <a:spcAft>
                          <a:spcPts val="0"/>
                        </a:spcAft>
                        <a:buClr>
                          <a:srgbClr val="000000"/>
                        </a:buClr>
                        <a:buFont typeface="Arial"/>
                      </a:pPr>
                      <a:endParaRPr lang="ar-SA" sz="2400" dirty="0">
                        <a:solidFill>
                          <a:schemeClr val="bg2"/>
                        </a:solidFill>
                      </a:endParaRPr>
                    </a:p>
                    <a:p>
                      <a:pPr marR="0" algn="r" rtl="1">
                        <a:lnSpc>
                          <a:spcPct val="100000"/>
                        </a:lnSpc>
                        <a:spcBef>
                          <a:spcPts val="0"/>
                        </a:spcBef>
                        <a:spcAft>
                          <a:spcPts val="0"/>
                        </a:spcAft>
                        <a:buClr>
                          <a:srgbClr val="000000"/>
                        </a:buClr>
                        <a:buFont typeface="Arial"/>
                      </a:pPr>
                      <a:r>
                        <a:rPr lang="ar-SA" sz="2400" dirty="0">
                          <a:solidFill>
                            <a:schemeClr val="bg2"/>
                          </a:solidFill>
                        </a:rPr>
                        <a:t>المشاركة بالمثل</a:t>
                      </a:r>
                      <a:endParaRPr lang="en-EG" sz="24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endParaRPr lang="en-EG" sz="2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5708017"/>
                  </a:ext>
                </a:extLst>
              </a:tr>
              <a:tr h="729351">
                <a:tc>
                  <a:txBody>
                    <a:bodyPr/>
                    <a:lstStyle/>
                    <a:p>
                      <a:pPr algn="r" rtl="1"/>
                      <a:r>
                        <a:rPr lang="ar-SA" sz="2000" dirty="0">
                          <a:solidFill>
                            <a:schemeClr val="bg2"/>
                          </a:solidFill>
                        </a:rPr>
                        <a:t>يمكنك</a:t>
                      </a:r>
                      <a:r>
                        <a:rPr lang="ar-EG" sz="2000" dirty="0">
                          <a:solidFill>
                            <a:schemeClr val="bg2"/>
                          </a:solidFill>
                        </a:rPr>
                        <a:t> أن تسمح للآخرين بالنسخ والتوزيع والعرض والأداء (ما لم تكن قد اخترت عدم وجود مشتقات) وتعديل عملك واستخدامه لأي غرض بخلاف الأغراض التجارية والا يجب عليهم الحصول على إذن مسبق منك أولاً.</a:t>
                      </a:r>
                      <a:endParaRPr lang="en-EG" sz="2000" dirty="0">
                        <a:solidFill>
                          <a:schemeClr val="bg2"/>
                        </a:solidFill>
                      </a:endParaRPr>
                    </a:p>
                  </a:txBody>
                  <a:tcPr>
                    <a:lnR w="12700" cap="flat" cmpd="sng" algn="ctr">
                      <a:solidFill>
                        <a:schemeClr val="tx1"/>
                      </a:solidFill>
                      <a:prstDash val="solid"/>
                      <a:round/>
                      <a:headEnd type="none" w="med" len="med"/>
                      <a:tailEnd type="none" w="med" len="med"/>
                    </a:lnR>
                  </a:tcPr>
                </a:tc>
                <a:tc>
                  <a:txBody>
                    <a:bodyPr/>
                    <a:lstStyle/>
                    <a:p>
                      <a:pPr algn="r" rtl="1"/>
                      <a:endParaRPr lang="ar-SA" sz="2400" dirty="0">
                        <a:solidFill>
                          <a:schemeClr val="bg2"/>
                        </a:solidFill>
                      </a:endParaRPr>
                    </a:p>
                    <a:p>
                      <a:pPr algn="r" rtl="1"/>
                      <a:r>
                        <a:rPr lang="ar-SA" sz="2400" dirty="0">
                          <a:solidFill>
                            <a:schemeClr val="bg2"/>
                          </a:solidFill>
                        </a:rPr>
                        <a:t>غير تجاري</a:t>
                      </a:r>
                      <a:endParaRPr lang="en-EG" sz="24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endParaRPr lang="en-EG" sz="2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4133749"/>
                  </a:ext>
                </a:extLst>
              </a:tr>
              <a:tr h="729351">
                <a:tc>
                  <a:txBody>
                    <a:bodyPr/>
                    <a:lstStyle/>
                    <a:p>
                      <a:pPr algn="r" rtl="1"/>
                      <a:r>
                        <a:rPr lang="ar-EG" sz="2000" dirty="0">
                          <a:solidFill>
                            <a:schemeClr val="bg2"/>
                          </a:solidFill>
                        </a:rPr>
                        <a:t>يمكنك ان تسمح للآخرين بنسخ وتوزيع وعرض وأداء النسخ الأصلية فقط من انتاجك الفكري. أما إذا أرادوا التعديل على عملك ، فيجب عليهم الحصول على إذن مسبق منك أولاً</a:t>
                      </a:r>
                      <a:endParaRPr lang="en-EG" sz="2000" dirty="0">
                        <a:solidFill>
                          <a:schemeClr val="bg2"/>
                        </a:solidFill>
                      </a:endParaRPr>
                    </a:p>
                  </a:txBody>
                  <a:tcPr>
                    <a:lnR w="12700" cap="flat" cmpd="sng" algn="ctr">
                      <a:solidFill>
                        <a:schemeClr val="tx1"/>
                      </a:solidFill>
                      <a:prstDash val="solid"/>
                      <a:round/>
                      <a:headEnd type="none" w="med" len="med"/>
                      <a:tailEnd type="none" w="med" len="med"/>
                    </a:lnR>
                  </a:tcPr>
                </a:tc>
                <a:tc>
                  <a:txBody>
                    <a:bodyPr/>
                    <a:lstStyle/>
                    <a:p>
                      <a:pPr marR="0" algn="r" rtl="1">
                        <a:lnSpc>
                          <a:spcPct val="100000"/>
                        </a:lnSpc>
                        <a:spcBef>
                          <a:spcPts val="0"/>
                        </a:spcBef>
                        <a:spcAft>
                          <a:spcPts val="0"/>
                        </a:spcAft>
                        <a:buClr>
                          <a:srgbClr val="000000"/>
                        </a:buClr>
                        <a:buFont typeface="Arial"/>
                      </a:pPr>
                      <a:endParaRPr lang="ar-SA" sz="2400" dirty="0">
                        <a:solidFill>
                          <a:schemeClr val="bg2"/>
                        </a:solidFill>
                      </a:endParaRPr>
                    </a:p>
                    <a:p>
                      <a:pPr marR="0" algn="r" rtl="1">
                        <a:lnSpc>
                          <a:spcPct val="100000"/>
                        </a:lnSpc>
                        <a:spcBef>
                          <a:spcPts val="0"/>
                        </a:spcBef>
                        <a:spcAft>
                          <a:spcPts val="0"/>
                        </a:spcAft>
                        <a:buClr>
                          <a:srgbClr val="000000"/>
                        </a:buClr>
                        <a:buFont typeface="Arial"/>
                      </a:pPr>
                      <a:r>
                        <a:rPr lang="ar-SA" sz="2400" dirty="0">
                          <a:solidFill>
                            <a:schemeClr val="bg2"/>
                          </a:solidFill>
                        </a:rPr>
                        <a:t>بدون مشتقات</a:t>
                      </a:r>
                      <a:endParaRPr lang="en-EG" sz="24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algn="r" rtl="1">
                        <a:lnSpc>
                          <a:spcPct val="100000"/>
                        </a:lnSpc>
                        <a:spcBef>
                          <a:spcPts val="0"/>
                        </a:spcBef>
                        <a:spcAft>
                          <a:spcPts val="0"/>
                        </a:spcAft>
                        <a:buClr>
                          <a:srgbClr val="000000"/>
                        </a:buClr>
                        <a:buFont typeface="Arial"/>
                      </a:pPr>
                      <a:endParaRPr lang="en-EG" sz="2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3359957"/>
                  </a:ext>
                </a:extLst>
              </a:tr>
            </a:tbl>
          </a:graphicData>
        </a:graphic>
      </p:graphicFrame>
      <p:pic>
        <p:nvPicPr>
          <p:cNvPr id="12" name="Picture 11" descr="Icon&#10;&#10;Description automatically generated">
            <a:extLst>
              <a:ext uri="{FF2B5EF4-FFF2-40B4-BE49-F238E27FC236}">
                <a16:creationId xmlns:a16="http://schemas.microsoft.com/office/drawing/2014/main" id="{4FAC7022-9E28-45F6-53BC-7296B395115F}"/>
              </a:ext>
            </a:extLst>
          </p:cNvPr>
          <p:cNvPicPr>
            <a:picLocks noChangeAspect="1"/>
          </p:cNvPicPr>
          <p:nvPr/>
        </p:nvPicPr>
        <p:blipFill>
          <a:blip r:embed="rId3"/>
          <a:stretch>
            <a:fillRect/>
          </a:stretch>
        </p:blipFill>
        <p:spPr>
          <a:xfrm>
            <a:off x="11001973" y="5749487"/>
            <a:ext cx="734168" cy="784800"/>
          </a:xfrm>
          <a:prstGeom prst="rect">
            <a:avLst/>
          </a:prstGeom>
          <a:ln>
            <a:noFill/>
          </a:ln>
          <a:effectLst>
            <a:softEdge rad="112500"/>
          </a:effectLst>
        </p:spPr>
      </p:pic>
      <p:pic>
        <p:nvPicPr>
          <p:cNvPr id="14" name="Picture 13">
            <a:extLst>
              <a:ext uri="{FF2B5EF4-FFF2-40B4-BE49-F238E27FC236}">
                <a16:creationId xmlns:a16="http://schemas.microsoft.com/office/drawing/2014/main" id="{AAE10394-1336-06E2-B44D-D90145600171}"/>
              </a:ext>
            </a:extLst>
          </p:cNvPr>
          <p:cNvPicPr>
            <a:picLocks noChangeAspect="1"/>
          </p:cNvPicPr>
          <p:nvPr/>
        </p:nvPicPr>
        <p:blipFill>
          <a:blip r:embed="rId4"/>
          <a:stretch>
            <a:fillRect/>
          </a:stretch>
        </p:blipFill>
        <p:spPr>
          <a:xfrm>
            <a:off x="11007869" y="4713790"/>
            <a:ext cx="762000" cy="698500"/>
          </a:xfrm>
          <a:prstGeom prst="rect">
            <a:avLst/>
          </a:prstGeom>
          <a:ln>
            <a:noFill/>
          </a:ln>
          <a:effectLst>
            <a:softEdge rad="112500"/>
          </a:effectLst>
        </p:spPr>
      </p:pic>
      <p:pic>
        <p:nvPicPr>
          <p:cNvPr id="16" name="Picture 15">
            <a:extLst>
              <a:ext uri="{FF2B5EF4-FFF2-40B4-BE49-F238E27FC236}">
                <a16:creationId xmlns:a16="http://schemas.microsoft.com/office/drawing/2014/main" id="{043D5A40-13B6-CE48-7008-023C4D85B88C}"/>
              </a:ext>
            </a:extLst>
          </p:cNvPr>
          <p:cNvPicPr>
            <a:picLocks noChangeAspect="1"/>
          </p:cNvPicPr>
          <p:nvPr/>
        </p:nvPicPr>
        <p:blipFill>
          <a:blip r:embed="rId5"/>
          <a:stretch>
            <a:fillRect/>
          </a:stretch>
        </p:blipFill>
        <p:spPr>
          <a:xfrm>
            <a:off x="10962657" y="3601893"/>
            <a:ext cx="812800" cy="774700"/>
          </a:xfrm>
          <a:prstGeom prst="rect">
            <a:avLst/>
          </a:prstGeom>
          <a:ln>
            <a:noFill/>
          </a:ln>
          <a:effectLst>
            <a:softEdge rad="112500"/>
          </a:effectLst>
        </p:spPr>
      </p:pic>
      <p:pic>
        <p:nvPicPr>
          <p:cNvPr id="18" name="Picture 17">
            <a:extLst>
              <a:ext uri="{FF2B5EF4-FFF2-40B4-BE49-F238E27FC236}">
                <a16:creationId xmlns:a16="http://schemas.microsoft.com/office/drawing/2014/main" id="{33122515-8118-1C81-50A1-FE9071186265}"/>
              </a:ext>
            </a:extLst>
          </p:cNvPr>
          <p:cNvPicPr>
            <a:picLocks noChangeAspect="1"/>
          </p:cNvPicPr>
          <p:nvPr/>
        </p:nvPicPr>
        <p:blipFill>
          <a:blip r:embed="rId6"/>
          <a:stretch>
            <a:fillRect/>
          </a:stretch>
        </p:blipFill>
        <p:spPr>
          <a:xfrm>
            <a:off x="10842977" y="2223015"/>
            <a:ext cx="876300" cy="7874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2880"/>
              <a:buNone/>
            </a:pPr>
            <a:r>
              <a:rPr lang="ar-EG" dirty="0">
                <a:solidFill>
                  <a:srgbClr val="586F7C"/>
                </a:solidFill>
                <a:latin typeface="Open Sans"/>
                <a:ea typeface="Open Sans"/>
                <a:cs typeface="Open Sans"/>
                <a:sym typeface="Open Sans"/>
              </a:rPr>
              <a:t>تراخيص المشاع الإبداعي</a:t>
            </a:r>
            <a:endParaRPr dirty="0">
              <a:solidFill>
                <a:srgbClr val="586F7C"/>
              </a:solidFill>
              <a:latin typeface="Open Sans"/>
              <a:ea typeface="Open Sans"/>
              <a:cs typeface="Open Sans"/>
              <a:sym typeface="Open Sans"/>
            </a:endParaRPr>
          </a:p>
        </p:txBody>
      </p:sp>
      <p:graphicFrame>
        <p:nvGraphicFramePr>
          <p:cNvPr id="176" name="Google Shape;176;p15"/>
          <p:cNvGraphicFramePr/>
          <p:nvPr/>
        </p:nvGraphicFramePr>
        <p:xfrm>
          <a:off x="1992086" y="1849632"/>
          <a:ext cx="8327575" cy="4937820"/>
        </p:xfrm>
        <a:graphic>
          <a:graphicData uri="http://schemas.openxmlformats.org/drawingml/2006/table">
            <a:tbl>
              <a:tblPr firstRow="1" bandRow="1">
                <a:noFill/>
                <a:tableStyleId>{A2F048FD-0AD8-4DC6-9E56-2716F1D426F4}</a:tableStyleId>
              </a:tblPr>
              <a:tblGrid>
                <a:gridCol w="3416525">
                  <a:extLst>
                    <a:ext uri="{9D8B030D-6E8A-4147-A177-3AD203B41FA5}">
                      <a16:colId xmlns:a16="http://schemas.microsoft.com/office/drawing/2014/main" val="20000"/>
                    </a:ext>
                  </a:extLst>
                </a:gridCol>
                <a:gridCol w="4911050">
                  <a:extLst>
                    <a:ext uri="{9D8B030D-6E8A-4147-A177-3AD203B41FA5}">
                      <a16:colId xmlns:a16="http://schemas.microsoft.com/office/drawing/2014/main" val="20001"/>
                    </a:ext>
                  </a:extLst>
                </a:gridCol>
              </a:tblGrid>
              <a:tr h="561600">
                <a:tc>
                  <a:txBody>
                    <a:bodyPr/>
                    <a:lstStyle/>
                    <a:p>
                      <a:pPr marL="0" marR="0" lvl="0" indent="0" algn="l" rtl="0">
                        <a:lnSpc>
                          <a:spcPct val="100000"/>
                        </a:lnSpc>
                        <a:spcBef>
                          <a:spcPts val="0"/>
                        </a:spcBef>
                        <a:spcAft>
                          <a:spcPts val="0"/>
                        </a:spcAft>
                        <a:buNone/>
                      </a:pP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Attribution </a:t>
                      </a:r>
                      <a:endParaRPr dirty="0"/>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CC BY</a:t>
                      </a:r>
                      <a:endParaRPr sz="16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798050">
                <a:tc>
                  <a:txBody>
                    <a:bodyPr/>
                    <a:lstStyle/>
                    <a:p>
                      <a:pPr marL="0" marR="0" lvl="0" indent="0" algn="l" rtl="0">
                        <a:lnSpc>
                          <a:spcPct val="100000"/>
                        </a:lnSpc>
                        <a:spcBef>
                          <a:spcPts val="0"/>
                        </a:spcBef>
                        <a:spcAft>
                          <a:spcPts val="0"/>
                        </a:spcAft>
                        <a:buNone/>
                      </a:pP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Attribution-</a:t>
                      </a:r>
                      <a:endParaRPr dirty="0"/>
                    </a:p>
                    <a:p>
                      <a:pPr marL="0" marR="0" lvl="0" indent="0" algn="l" rtl="0">
                        <a:lnSpc>
                          <a:spcPct val="100000"/>
                        </a:lnSpc>
                        <a:spcBef>
                          <a:spcPts val="0"/>
                        </a:spcBef>
                        <a:spcAft>
                          <a:spcPts val="0"/>
                        </a:spcAft>
                        <a:buNone/>
                      </a:pPr>
                      <a:r>
                        <a:rPr lang="en-US" sz="1600" u="none" strike="noStrike" cap="none" dirty="0" err="1">
                          <a:latin typeface="Open Sans"/>
                          <a:ea typeface="Open Sans"/>
                          <a:cs typeface="Open Sans"/>
                          <a:sym typeface="Open Sans"/>
                        </a:rPr>
                        <a:t>ShareAlike</a:t>
                      </a:r>
                      <a:endParaRPr dirty="0"/>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CC BY -SA</a:t>
                      </a:r>
                      <a:endParaRPr sz="16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798050">
                <a:tc>
                  <a:txBody>
                    <a:bodyPr/>
                    <a:lstStyle/>
                    <a:p>
                      <a:pPr marL="0" marR="0" lvl="0" indent="0" algn="l" rtl="0">
                        <a:lnSpc>
                          <a:spcPct val="100000"/>
                        </a:lnSpc>
                        <a:spcBef>
                          <a:spcPts val="0"/>
                        </a:spcBef>
                        <a:spcAft>
                          <a:spcPts val="0"/>
                        </a:spcAft>
                        <a:buNone/>
                      </a:pPr>
                      <a:endParaRPr sz="1600" u="none" strike="noStrike" cap="none" dirty="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Attribution-</a:t>
                      </a:r>
                      <a:endParaRPr/>
                    </a:p>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NonCommercial</a:t>
                      </a:r>
                      <a:endParaRPr/>
                    </a:p>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CC BY –NC</a:t>
                      </a:r>
                      <a:endParaRPr sz="16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798050">
                <a:tc>
                  <a:txBody>
                    <a:bodyPr/>
                    <a:lstStyle/>
                    <a:p>
                      <a:pPr marL="0" marR="0" lvl="0" indent="0" algn="l" rtl="0">
                        <a:lnSpc>
                          <a:spcPct val="100000"/>
                        </a:lnSpc>
                        <a:spcBef>
                          <a:spcPts val="0"/>
                        </a:spcBef>
                        <a:spcAft>
                          <a:spcPts val="0"/>
                        </a:spcAft>
                        <a:buNone/>
                      </a:pP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Attribution-</a:t>
                      </a:r>
                      <a:endParaRPr/>
                    </a:p>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NoDerivatives</a:t>
                      </a:r>
                      <a:endParaRPr/>
                    </a:p>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CC BY –ND</a:t>
                      </a:r>
                      <a:endParaRPr sz="16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798050">
                <a:tc>
                  <a:txBody>
                    <a:bodyPr/>
                    <a:lstStyle/>
                    <a:p>
                      <a:pPr marL="0" marR="0" lvl="0" indent="0" algn="l" rtl="0">
                        <a:lnSpc>
                          <a:spcPct val="100000"/>
                        </a:lnSpc>
                        <a:spcBef>
                          <a:spcPts val="0"/>
                        </a:spcBef>
                        <a:spcAft>
                          <a:spcPts val="0"/>
                        </a:spcAft>
                        <a:buNone/>
                      </a:pP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Attribution-</a:t>
                      </a:r>
                      <a:endParaRPr dirty="0"/>
                    </a:p>
                    <a:p>
                      <a:pPr marL="0" marR="0" lvl="0" indent="0" algn="l" rtl="0">
                        <a:lnSpc>
                          <a:spcPct val="100000"/>
                        </a:lnSpc>
                        <a:spcBef>
                          <a:spcPts val="0"/>
                        </a:spcBef>
                        <a:spcAft>
                          <a:spcPts val="0"/>
                        </a:spcAft>
                        <a:buNone/>
                      </a:pPr>
                      <a:r>
                        <a:rPr lang="en-US" sz="1600" u="none" strike="noStrike" cap="none" dirty="0" err="1">
                          <a:latin typeface="Open Sans"/>
                          <a:ea typeface="Open Sans"/>
                          <a:cs typeface="Open Sans"/>
                          <a:sym typeface="Open Sans"/>
                        </a:rPr>
                        <a:t>NonCommercial</a:t>
                      </a:r>
                      <a:r>
                        <a:rPr lang="en-US" sz="1600" u="none" strike="noStrike" cap="none" dirty="0">
                          <a:latin typeface="Open Sans"/>
                          <a:ea typeface="Open Sans"/>
                          <a:cs typeface="Open Sans"/>
                          <a:sym typeface="Open Sans"/>
                        </a:rPr>
                        <a:t>- </a:t>
                      </a:r>
                      <a:r>
                        <a:rPr lang="en-US" sz="1600" u="none" strike="noStrike" cap="none" dirty="0" err="1">
                          <a:latin typeface="Open Sans"/>
                          <a:ea typeface="Open Sans"/>
                          <a:cs typeface="Open Sans"/>
                          <a:sym typeface="Open Sans"/>
                        </a:rPr>
                        <a:t>ShareAlike</a:t>
                      </a:r>
                      <a:endParaRPr dirty="0"/>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CC BY -NC- SA</a:t>
                      </a:r>
                      <a:endParaRPr sz="16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1034500">
                <a:tc>
                  <a:txBody>
                    <a:bodyPr/>
                    <a:lstStyle/>
                    <a:p>
                      <a:pPr marL="0" marR="0" lvl="0" indent="0" algn="l" rtl="0">
                        <a:lnSpc>
                          <a:spcPct val="100000"/>
                        </a:lnSpc>
                        <a:spcBef>
                          <a:spcPts val="0"/>
                        </a:spcBef>
                        <a:spcAft>
                          <a:spcPts val="0"/>
                        </a:spcAft>
                        <a:buNone/>
                      </a:pP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Attribution-</a:t>
                      </a:r>
                      <a:endParaRPr dirty="0"/>
                    </a:p>
                    <a:p>
                      <a:pPr marL="0" marR="0" lvl="0" indent="0" algn="l" rtl="0">
                        <a:lnSpc>
                          <a:spcPct val="100000"/>
                        </a:lnSpc>
                        <a:spcBef>
                          <a:spcPts val="0"/>
                        </a:spcBef>
                        <a:spcAft>
                          <a:spcPts val="0"/>
                        </a:spcAft>
                        <a:buNone/>
                      </a:pPr>
                      <a:r>
                        <a:rPr lang="en-US" sz="1600" u="none" strike="noStrike" cap="none" dirty="0" err="1">
                          <a:latin typeface="Open Sans"/>
                          <a:ea typeface="Open Sans"/>
                          <a:cs typeface="Open Sans"/>
                          <a:sym typeface="Open Sans"/>
                        </a:rPr>
                        <a:t>NonCommercial-NoDerivatives</a:t>
                      </a:r>
                      <a:endParaRPr dirty="0"/>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CC BY –NC-ND</a:t>
                      </a:r>
                      <a:endParaRPr dirty="0"/>
                    </a:p>
                    <a:p>
                      <a:pPr marL="0" marR="0" lvl="0" indent="0" algn="l" rtl="0">
                        <a:lnSpc>
                          <a:spcPct val="100000"/>
                        </a:lnSpc>
                        <a:spcBef>
                          <a:spcPts val="0"/>
                        </a:spcBef>
                        <a:spcAft>
                          <a:spcPts val="0"/>
                        </a:spcAft>
                        <a:buNone/>
                      </a:pPr>
                      <a:endParaRPr sz="16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bl>
          </a:graphicData>
        </a:graphic>
      </p:graphicFrame>
      <p:pic>
        <p:nvPicPr>
          <p:cNvPr id="177" name="Google Shape;177;p15" descr="88x31.png"/>
          <p:cNvPicPr preferRelativeResize="0"/>
          <p:nvPr/>
        </p:nvPicPr>
        <p:blipFill rotWithShape="1">
          <a:blip r:embed="rId3">
            <a:alphaModFix/>
          </a:blip>
          <a:srcRect/>
          <a:stretch/>
        </p:blipFill>
        <p:spPr>
          <a:xfrm>
            <a:off x="2332253" y="1882902"/>
            <a:ext cx="1377043" cy="507058"/>
          </a:xfrm>
          <a:prstGeom prst="rect">
            <a:avLst/>
          </a:prstGeom>
          <a:noFill/>
          <a:ln>
            <a:noFill/>
          </a:ln>
        </p:spPr>
      </p:pic>
      <p:pic>
        <p:nvPicPr>
          <p:cNvPr id="178" name="Google Shape;178;p15"/>
          <p:cNvPicPr preferRelativeResize="0"/>
          <p:nvPr/>
        </p:nvPicPr>
        <p:blipFill rotWithShape="1">
          <a:blip r:embed="rId4">
            <a:alphaModFix/>
          </a:blip>
          <a:srcRect/>
          <a:stretch/>
        </p:blipFill>
        <p:spPr>
          <a:xfrm>
            <a:off x="2332262" y="2547769"/>
            <a:ext cx="1377043" cy="552288"/>
          </a:xfrm>
          <a:prstGeom prst="rect">
            <a:avLst/>
          </a:prstGeom>
          <a:noFill/>
          <a:ln>
            <a:noFill/>
          </a:ln>
        </p:spPr>
      </p:pic>
      <p:pic>
        <p:nvPicPr>
          <p:cNvPr id="179" name="Google Shape;179;p15" descr="88x31.png"/>
          <p:cNvPicPr preferRelativeResize="0"/>
          <p:nvPr/>
        </p:nvPicPr>
        <p:blipFill rotWithShape="1">
          <a:blip r:embed="rId5">
            <a:alphaModFix/>
          </a:blip>
          <a:srcRect/>
          <a:stretch/>
        </p:blipFill>
        <p:spPr>
          <a:xfrm>
            <a:off x="2332261" y="3372378"/>
            <a:ext cx="1377043" cy="594934"/>
          </a:xfrm>
          <a:prstGeom prst="rect">
            <a:avLst/>
          </a:prstGeom>
          <a:noFill/>
          <a:ln>
            <a:noFill/>
          </a:ln>
        </p:spPr>
      </p:pic>
      <p:pic>
        <p:nvPicPr>
          <p:cNvPr id="180" name="Google Shape;180;p15" descr="88x31.png"/>
          <p:cNvPicPr preferRelativeResize="0"/>
          <p:nvPr/>
        </p:nvPicPr>
        <p:blipFill rotWithShape="1">
          <a:blip r:embed="rId6">
            <a:alphaModFix/>
          </a:blip>
          <a:srcRect/>
          <a:stretch/>
        </p:blipFill>
        <p:spPr>
          <a:xfrm>
            <a:off x="2332261" y="4174541"/>
            <a:ext cx="1377043" cy="614962"/>
          </a:xfrm>
          <a:prstGeom prst="rect">
            <a:avLst/>
          </a:prstGeom>
          <a:noFill/>
          <a:ln>
            <a:noFill/>
          </a:ln>
        </p:spPr>
      </p:pic>
      <p:pic>
        <p:nvPicPr>
          <p:cNvPr id="181" name="Google Shape;181;p15" descr="88x31.png"/>
          <p:cNvPicPr preferRelativeResize="0"/>
          <p:nvPr/>
        </p:nvPicPr>
        <p:blipFill rotWithShape="1">
          <a:blip r:embed="rId7">
            <a:alphaModFix/>
          </a:blip>
          <a:srcRect/>
          <a:stretch/>
        </p:blipFill>
        <p:spPr>
          <a:xfrm>
            <a:off x="2332260" y="5002197"/>
            <a:ext cx="1377043" cy="554447"/>
          </a:xfrm>
          <a:prstGeom prst="rect">
            <a:avLst/>
          </a:prstGeom>
          <a:noFill/>
          <a:ln>
            <a:noFill/>
          </a:ln>
        </p:spPr>
      </p:pic>
      <p:pic>
        <p:nvPicPr>
          <p:cNvPr id="182" name="Google Shape;182;p15" descr="88x31.png"/>
          <p:cNvPicPr preferRelativeResize="0"/>
          <p:nvPr/>
        </p:nvPicPr>
        <p:blipFill rotWithShape="1">
          <a:blip r:embed="rId8">
            <a:alphaModFix/>
          </a:blip>
          <a:srcRect/>
          <a:stretch/>
        </p:blipFill>
        <p:spPr>
          <a:xfrm>
            <a:off x="2332259" y="5949095"/>
            <a:ext cx="1377043" cy="5573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اختيار الترخيص</a:t>
            </a:r>
            <a:endParaRPr sz="4000" dirty="0">
              <a:solidFill>
                <a:srgbClr val="586F7C"/>
              </a:solidFill>
              <a:latin typeface="Open Sans"/>
              <a:ea typeface="Open Sans"/>
              <a:cs typeface="Open Sans"/>
              <a:sym typeface="Open Sans"/>
            </a:endParaRPr>
          </a:p>
        </p:txBody>
      </p:sp>
      <p:sp>
        <p:nvSpPr>
          <p:cNvPr id="189" name="Google Shape;189;p16"/>
          <p:cNvSpPr txBox="1">
            <a:spLocks noGrp="1"/>
          </p:cNvSpPr>
          <p:nvPr>
            <p:ph type="body" idx="1"/>
          </p:nvPr>
        </p:nvSpPr>
        <p:spPr>
          <a:xfrm>
            <a:off x="4821010" y="2449990"/>
            <a:ext cx="6858000" cy="3884789"/>
          </a:xfrm>
          <a:prstGeom prst="rect">
            <a:avLst/>
          </a:prstGeom>
          <a:noFill/>
          <a:ln>
            <a:noFill/>
          </a:ln>
        </p:spPr>
        <p:txBody>
          <a:bodyPr spcFirstLastPara="1" wrap="square" lIns="91425" tIns="45700" rIns="91425" bIns="45700" anchor="t" anchorCtr="0">
            <a:noAutofit/>
          </a:bodyPr>
          <a:lstStyle/>
          <a:p>
            <a:pPr marL="584200" lvl="0" indent="-457200" algn="r" rtl="1">
              <a:lnSpc>
                <a:spcPct val="150000"/>
              </a:lnSpc>
              <a:spcBef>
                <a:spcPts val="1000"/>
              </a:spcBef>
              <a:spcAft>
                <a:spcPts val="0"/>
              </a:spcAft>
              <a:buClr>
                <a:schemeClr val="bg2"/>
              </a:buClr>
              <a:buSzPts val="2400"/>
              <a:buFont typeface="Arial"/>
              <a:buAutoNum type="arabicPeriod"/>
            </a:pPr>
            <a:r>
              <a:rPr lang="ar-EG" sz="2800" dirty="0">
                <a:solidFill>
                  <a:schemeClr val="bg2"/>
                </a:solidFill>
                <a:latin typeface="Open Sans"/>
                <a:ea typeface="Open Sans"/>
                <a:cs typeface="Open Sans"/>
                <a:sym typeface="Open Sans"/>
              </a:rPr>
              <a:t>قم بزيارة موقع </a:t>
            </a:r>
            <a:r>
              <a:rPr lang="en-US" sz="2800" dirty="0">
                <a:solidFill>
                  <a:schemeClr val="bg2"/>
                </a:solidFill>
                <a:latin typeface="Open Sans"/>
                <a:ea typeface="Open Sans"/>
                <a:cs typeface="Open Sans"/>
                <a:sym typeface="Open Sans"/>
              </a:rPr>
              <a:t>Creative Commons </a:t>
            </a:r>
            <a:r>
              <a:rPr lang="en-US" sz="2800" u="sng" dirty="0">
                <a:solidFill>
                  <a:schemeClr val="hlink"/>
                </a:solidFill>
                <a:hlinkClick r:id="rId3"/>
              </a:rPr>
              <a:t>https://creativecommons.org/choose/</a:t>
            </a:r>
            <a:endParaRPr sz="2800" dirty="0"/>
          </a:p>
          <a:p>
            <a:pPr marL="584200" lvl="0" indent="-457200" algn="just" rtl="1">
              <a:lnSpc>
                <a:spcPct val="150000"/>
              </a:lnSpc>
              <a:spcBef>
                <a:spcPts val="1000"/>
              </a:spcBef>
              <a:spcAft>
                <a:spcPts val="0"/>
              </a:spcAft>
              <a:buClr>
                <a:schemeClr val="bg2"/>
              </a:buClr>
              <a:buSzPts val="2400"/>
              <a:buFont typeface="Arial"/>
              <a:buAutoNum type="arabicPeriod"/>
            </a:pPr>
            <a:r>
              <a:rPr lang="ar-EG" sz="2800" dirty="0">
                <a:solidFill>
                  <a:schemeClr val="bg2"/>
                </a:solidFill>
                <a:latin typeface="Open Sans"/>
                <a:ea typeface="Open Sans"/>
                <a:cs typeface="Open Sans"/>
                <a:sym typeface="Open Sans"/>
              </a:rPr>
              <a:t>أجب على مجموعة بسيطة من الأسئلة</a:t>
            </a:r>
            <a:r>
              <a:rPr lang="en-US" sz="2800" dirty="0">
                <a:solidFill>
                  <a:schemeClr val="bg2"/>
                </a:solidFill>
                <a:latin typeface="Open Sans"/>
                <a:ea typeface="Open Sans"/>
                <a:cs typeface="Open Sans"/>
                <a:sym typeface="Open Sans"/>
              </a:rPr>
              <a:t> </a:t>
            </a:r>
            <a:endParaRPr sz="2800" dirty="0">
              <a:solidFill>
                <a:schemeClr val="bg2"/>
              </a:solidFill>
            </a:endParaRPr>
          </a:p>
          <a:p>
            <a:pPr marL="584200" lvl="0" indent="-457200" algn="just" rtl="1">
              <a:lnSpc>
                <a:spcPct val="150000"/>
              </a:lnSpc>
              <a:spcBef>
                <a:spcPts val="1000"/>
              </a:spcBef>
              <a:spcAft>
                <a:spcPts val="0"/>
              </a:spcAft>
              <a:buClr>
                <a:schemeClr val="bg2"/>
              </a:buClr>
              <a:buSzPts val="2400"/>
              <a:buFont typeface="Arial"/>
              <a:buAutoNum type="arabicPeriod"/>
            </a:pPr>
            <a:r>
              <a:rPr lang="ar-EG" sz="2800" dirty="0">
                <a:solidFill>
                  <a:schemeClr val="bg2"/>
                </a:solidFill>
                <a:latin typeface="Open Sans"/>
                <a:ea typeface="Open Sans"/>
                <a:cs typeface="Open Sans"/>
                <a:sym typeface="Open Sans"/>
              </a:rPr>
              <a:t>بمجرد الاجابة على هذه الأسئلة، يتم إعطاؤك كود</a:t>
            </a:r>
            <a:r>
              <a:rPr lang="en-US" sz="2800" dirty="0">
                <a:solidFill>
                  <a:schemeClr val="bg2"/>
                </a:solidFill>
                <a:latin typeface="Open Sans"/>
                <a:ea typeface="Open Sans"/>
                <a:cs typeface="Open Sans"/>
                <a:sym typeface="Open Sans"/>
              </a:rPr>
              <a:t>html </a:t>
            </a:r>
            <a:r>
              <a:rPr lang="ar-EG" sz="2800" dirty="0">
                <a:solidFill>
                  <a:schemeClr val="bg2"/>
                </a:solidFill>
                <a:latin typeface="Open Sans"/>
                <a:ea typeface="Open Sans"/>
                <a:cs typeface="Open Sans"/>
                <a:sym typeface="Open Sans"/>
              </a:rPr>
              <a:t> والشعار لتقوم بتضمينها في موقعك.</a:t>
            </a:r>
            <a:endParaRPr sz="2800" dirty="0">
              <a:solidFill>
                <a:schemeClr val="bg2"/>
              </a:solidFill>
              <a:latin typeface="Open Sans"/>
              <a:ea typeface="Open Sans"/>
              <a:cs typeface="Open Sans"/>
              <a:sym typeface="Open Sans"/>
            </a:endParaRPr>
          </a:p>
        </p:txBody>
      </p:sp>
      <p:sp>
        <p:nvSpPr>
          <p:cNvPr id="190" name="Google Shape;190;p16"/>
          <p:cNvSpPr txBox="1"/>
          <p:nvPr/>
        </p:nvSpPr>
        <p:spPr>
          <a:xfrm>
            <a:off x="195942" y="1926771"/>
            <a:ext cx="11283043" cy="523220"/>
          </a:xfrm>
          <a:prstGeom prst="rect">
            <a:avLst/>
          </a:prstGeom>
          <a:noFill/>
          <a:ln>
            <a:noFill/>
          </a:ln>
        </p:spPr>
        <p:txBody>
          <a:bodyPr spcFirstLastPara="1" wrap="square" lIns="91425" tIns="45700" rIns="91425" bIns="45700" anchor="t" anchorCtr="0">
            <a:spAutoFit/>
          </a:bodyPr>
          <a:lstStyle/>
          <a:p>
            <a:pPr lvl="0" algn="r" rtl="1"/>
            <a:r>
              <a:rPr lang="ar-EG" sz="2800" b="1" i="0" u="none" strike="noStrike" cap="none" dirty="0">
                <a:solidFill>
                  <a:schemeClr val="bg2"/>
                </a:solidFill>
                <a:latin typeface="Open Sans"/>
                <a:ea typeface="Open Sans"/>
                <a:cs typeface="Open Sans"/>
                <a:sym typeface="Open Sans"/>
              </a:rPr>
              <a:t>اختر </a:t>
            </a:r>
            <a:r>
              <a:rPr lang="ar-EG" sz="2800" b="1" dirty="0">
                <a:solidFill>
                  <a:schemeClr val="bg2"/>
                </a:solidFill>
                <a:latin typeface="Open Sans"/>
                <a:ea typeface="Open Sans"/>
                <a:cs typeface="Open Sans"/>
                <a:sym typeface="Open Sans"/>
              </a:rPr>
              <a:t>نوع </a:t>
            </a:r>
            <a:r>
              <a:rPr lang="en-US" sz="2800" b="1" dirty="0">
                <a:solidFill>
                  <a:schemeClr val="bg2"/>
                </a:solidFill>
                <a:latin typeface="Open Sans"/>
                <a:ea typeface="Open Sans"/>
                <a:cs typeface="Open Sans"/>
                <a:sym typeface="Open Sans"/>
              </a:rPr>
              <a:t>Creative Commons</a:t>
            </a:r>
            <a:r>
              <a:rPr lang="ar-EG" sz="2800" b="1" i="0" u="none" strike="noStrike" cap="none" dirty="0">
                <a:solidFill>
                  <a:schemeClr val="bg2"/>
                </a:solidFill>
                <a:latin typeface="Open Sans"/>
                <a:ea typeface="Open Sans"/>
                <a:cs typeface="Open Sans"/>
                <a:sym typeface="Open Sans"/>
              </a:rPr>
              <a:t> الأكثر ملاءمة لك.</a:t>
            </a:r>
            <a:endParaRPr sz="2800" b="1" i="0" u="none" strike="noStrike" cap="none" dirty="0">
              <a:solidFill>
                <a:schemeClr val="bg2"/>
              </a:solidFill>
              <a:latin typeface="Open Sans"/>
              <a:ea typeface="Open Sans"/>
              <a:cs typeface="Open Sans"/>
              <a:sym typeface="Open Sans"/>
            </a:endParaRPr>
          </a:p>
        </p:txBody>
      </p:sp>
      <p:sp>
        <p:nvSpPr>
          <p:cNvPr id="192" name="Google Shape;192;p16"/>
          <p:cNvSpPr txBox="1"/>
          <p:nvPr/>
        </p:nvSpPr>
        <p:spPr>
          <a:xfrm>
            <a:off x="745399" y="6239102"/>
            <a:ext cx="38600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a:t>
            </a:r>
            <a:r>
              <a:rPr lang="en-US" sz="1400" b="0" i="0" u="sng" strike="noStrike" cap="none">
                <a:solidFill>
                  <a:srgbClr val="000000"/>
                </a:solidFill>
                <a:latin typeface="Arial"/>
                <a:ea typeface="Arial"/>
                <a:cs typeface="Arial"/>
                <a:sym typeface="Arial"/>
                <a:hlinkClick r:id="rId3"/>
              </a:rPr>
              <a:t>https://creativecommons.org/choose/</a:t>
            </a:r>
            <a:r>
              <a:rPr lang="en-US" sz="1400" b="0" i="0" u="none" strike="noStrike" cap="none">
                <a:solidFill>
                  <a:srgbClr val="000000"/>
                </a:solidFill>
                <a:latin typeface="Arial"/>
                <a:ea typeface="Arial"/>
                <a:cs typeface="Arial"/>
                <a:sym typeface="Arial"/>
              </a:rPr>
              <a:t> Accessed: 10 April 2020 </a:t>
            </a:r>
            <a:endParaRPr sz="1400" b="0" i="0" u="none" strike="noStrike" cap="none">
              <a:solidFill>
                <a:srgbClr val="000000"/>
              </a:solidFill>
              <a:latin typeface="Arial"/>
              <a:ea typeface="Arial"/>
              <a:cs typeface="Arial"/>
              <a:sym typeface="Arial"/>
            </a:endParaRPr>
          </a:p>
        </p:txBody>
      </p:sp>
      <p:pic>
        <p:nvPicPr>
          <p:cNvPr id="8" name="Google Shape;191;p16">
            <a:extLst>
              <a:ext uri="{FF2B5EF4-FFF2-40B4-BE49-F238E27FC236}">
                <a16:creationId xmlns:a16="http://schemas.microsoft.com/office/drawing/2014/main" id="{BB793B33-078A-4DBB-8245-C5CBC1E3178C}"/>
              </a:ext>
            </a:extLst>
          </p:cNvPr>
          <p:cNvPicPr preferRelativeResize="0"/>
          <p:nvPr/>
        </p:nvPicPr>
        <p:blipFill rotWithShape="1">
          <a:blip r:embed="rId4">
            <a:alphaModFix/>
          </a:blip>
          <a:srcRect/>
          <a:stretch/>
        </p:blipFill>
        <p:spPr>
          <a:xfrm>
            <a:off x="195942" y="1926771"/>
            <a:ext cx="3894118" cy="41177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Font typeface="Trebuchet MS"/>
              <a:buNone/>
            </a:pPr>
            <a:r>
              <a:rPr lang="ar-EG" sz="4000" dirty="0">
                <a:solidFill>
                  <a:srgbClr val="586F7C"/>
                </a:solidFill>
                <a:latin typeface="Open Sans"/>
                <a:ea typeface="Open Sans"/>
                <a:cs typeface="Open Sans"/>
                <a:sym typeface="Open Sans"/>
              </a:rPr>
              <a:t>الترخيص في البحث والتعليم</a:t>
            </a:r>
            <a:endParaRPr sz="4000" dirty="0">
              <a:solidFill>
                <a:srgbClr val="004890"/>
              </a:solidFill>
              <a:latin typeface="Open Sans"/>
              <a:ea typeface="Open Sans"/>
              <a:cs typeface="Open Sans"/>
              <a:sym typeface="Open Sans"/>
            </a:endParaRPr>
          </a:p>
        </p:txBody>
      </p:sp>
      <p:sp>
        <p:nvSpPr>
          <p:cNvPr id="199" name="Google Shape;199;p6"/>
          <p:cNvSpPr txBox="1">
            <a:spLocks noGrp="1"/>
          </p:cNvSpPr>
          <p:nvPr>
            <p:ph type="body" idx="1"/>
          </p:nvPr>
        </p:nvSpPr>
        <p:spPr>
          <a:xfrm>
            <a:off x="5417128" y="1698171"/>
            <a:ext cx="6502728" cy="5159829"/>
          </a:xfrm>
          <a:prstGeom prst="rect">
            <a:avLst/>
          </a:prstGeom>
          <a:noFill/>
          <a:ln>
            <a:noFill/>
          </a:ln>
        </p:spPr>
        <p:txBody>
          <a:bodyPr spcFirstLastPara="1" wrap="square" lIns="91425" tIns="45700" rIns="91425" bIns="45700" anchor="t" anchorCtr="0">
            <a:noAutofit/>
          </a:bodyPr>
          <a:lstStyle/>
          <a:p>
            <a:pPr marL="460375" lvl="0" indent="-342900" algn="just" rtl="1">
              <a:lnSpc>
                <a:spcPct val="100000"/>
              </a:lnSpc>
              <a:spcBef>
                <a:spcPts val="1000"/>
              </a:spcBef>
              <a:spcAft>
                <a:spcPts val="0"/>
              </a:spcAft>
              <a:buClr>
                <a:schemeClr val="bg2"/>
              </a:buClr>
              <a:buSzPts val="1850"/>
              <a:buChar char="●"/>
            </a:pPr>
            <a:r>
              <a:rPr lang="ar-EG" sz="2800" dirty="0">
                <a:solidFill>
                  <a:schemeClr val="bg2"/>
                </a:solidFill>
                <a:latin typeface="Open Sans"/>
                <a:ea typeface="Open Sans"/>
                <a:sym typeface="Open Sans"/>
              </a:rPr>
              <a:t>من المهم معرفة مكان وكيفية العثور على الأعمال المرخصة</a:t>
            </a:r>
            <a:r>
              <a:rPr lang="en-US" sz="2800" dirty="0">
                <a:solidFill>
                  <a:schemeClr val="bg2"/>
                </a:solidFill>
                <a:latin typeface="Open Sans"/>
                <a:ea typeface="Open Sans"/>
                <a:cs typeface="Open Sans"/>
                <a:sym typeface="Open Sans"/>
              </a:rPr>
              <a:t>CC </a:t>
            </a:r>
            <a:r>
              <a:rPr lang="ar-EG" sz="2800" dirty="0">
                <a:solidFill>
                  <a:schemeClr val="bg2"/>
                </a:solidFill>
                <a:latin typeface="Open Sans"/>
                <a:ea typeface="Open Sans"/>
                <a:cs typeface="Open Sans"/>
                <a:sym typeface="Open Sans"/>
              </a:rPr>
              <a:t>  </a:t>
            </a:r>
            <a:endParaRPr lang="en-US" sz="2800" dirty="0">
              <a:solidFill>
                <a:schemeClr val="bg2"/>
              </a:solidFill>
              <a:latin typeface="Open Sans"/>
              <a:ea typeface="Open Sans"/>
              <a:cs typeface="Open Sans"/>
              <a:sym typeface="Open Sans"/>
            </a:endParaRPr>
          </a:p>
          <a:p>
            <a:pPr marL="460375" indent="-342900" algn="r" rtl="1">
              <a:lnSpc>
                <a:spcPct val="100000"/>
              </a:lnSpc>
              <a:buClr>
                <a:schemeClr val="bg2"/>
              </a:buClr>
              <a:buSzPts val="1850"/>
            </a:pPr>
            <a:r>
              <a:rPr lang="ar-EG" sz="2800" dirty="0">
                <a:solidFill>
                  <a:schemeClr val="bg2"/>
                </a:solidFill>
                <a:latin typeface="Open Sans"/>
                <a:ea typeface="Open Sans"/>
                <a:sym typeface="Open Sans"/>
              </a:rPr>
              <a:t>يوفر </a:t>
            </a:r>
            <a:r>
              <a:rPr lang="en-US" sz="2800" dirty="0">
                <a:solidFill>
                  <a:schemeClr val="bg2"/>
                </a:solidFill>
                <a:latin typeface="Open Sans"/>
                <a:ea typeface="Open Sans"/>
                <a:sym typeface="Open Sans"/>
              </a:rPr>
              <a:t> CC</a:t>
            </a:r>
            <a:r>
              <a:rPr lang="ar-EG" sz="2800" dirty="0">
                <a:solidFill>
                  <a:schemeClr val="bg2"/>
                </a:solidFill>
                <a:latin typeface="Open Sans"/>
                <a:ea typeface="Open Sans"/>
                <a:sym typeface="Open Sans"/>
              </a:rPr>
              <a:t>أداة تمكن المستخدمين من اكتشاف الأعمال المرخصة</a:t>
            </a:r>
            <a:r>
              <a:rPr lang="ar-EG" sz="2800" dirty="0">
                <a:solidFill>
                  <a:schemeClr val="bg2"/>
                </a:solidFill>
                <a:latin typeface="Open Sans"/>
                <a:ea typeface="Open Sans"/>
                <a:cs typeface="Open Sans"/>
                <a:sym typeface="Open Sans"/>
              </a:rPr>
              <a:t>.</a:t>
            </a:r>
            <a:endParaRPr lang="en-GB" sz="2800" dirty="0">
              <a:solidFill>
                <a:schemeClr val="bg2"/>
              </a:solidFill>
              <a:latin typeface="Open Sans"/>
              <a:ea typeface="Open Sans"/>
              <a:cs typeface="Open Sans"/>
              <a:sym typeface="Open Sans"/>
            </a:endParaRPr>
          </a:p>
          <a:p>
            <a:pPr marL="917575" lvl="1" indent="-342900" algn="just" rtl="1">
              <a:lnSpc>
                <a:spcPct val="100000"/>
              </a:lnSpc>
              <a:spcBef>
                <a:spcPts val="1000"/>
              </a:spcBef>
              <a:buClr>
                <a:schemeClr val="dk1"/>
              </a:buClr>
              <a:buSzPts val="1850"/>
              <a:buFont typeface="Courier New" panose="02070309020205020404" pitchFamily="49" charset="0"/>
              <a:buChar char="o"/>
            </a:pPr>
            <a:r>
              <a:rPr lang="ar-EG" sz="2800" dirty="0">
                <a:solidFill>
                  <a:schemeClr val="bg2"/>
                </a:solidFill>
                <a:latin typeface="Open Sans"/>
                <a:ea typeface="Open Sans"/>
                <a:cs typeface="Open Sans"/>
                <a:sym typeface="Open Sans"/>
              </a:rPr>
              <a:t>على سبيل المثال يسمح </a:t>
            </a:r>
            <a:r>
              <a:rPr lang="en-US" sz="2800" dirty="0">
                <a:solidFill>
                  <a:schemeClr val="bg2"/>
                </a:solidFill>
                <a:latin typeface="Open Sans"/>
                <a:ea typeface="Open Sans"/>
                <a:cs typeface="Open Sans"/>
                <a:sym typeface="Open Sans"/>
              </a:rPr>
              <a:t>Google </a:t>
            </a:r>
            <a:r>
              <a:rPr lang="ar-EG" sz="2800" dirty="0">
                <a:solidFill>
                  <a:schemeClr val="bg2"/>
                </a:solidFill>
                <a:latin typeface="Open Sans"/>
                <a:ea typeface="Open Sans"/>
                <a:cs typeface="Open Sans"/>
                <a:sym typeface="Open Sans"/>
              </a:rPr>
              <a:t> بتنقيح النتائج التى تتضمن حقوق الاستخدام لاسترداد الأعمال المرخصة بواسطة </a:t>
            </a:r>
            <a:r>
              <a:rPr lang="en-US" sz="2800" dirty="0">
                <a:solidFill>
                  <a:schemeClr val="bg2"/>
                </a:solidFill>
                <a:latin typeface="Open Sans"/>
                <a:ea typeface="Open Sans"/>
                <a:cs typeface="Open Sans"/>
                <a:sym typeface="Open Sans"/>
              </a:rPr>
              <a:t>CC</a:t>
            </a:r>
          </a:p>
          <a:p>
            <a:pPr marL="917575" lvl="1" indent="-342900" algn="just" rtl="1">
              <a:lnSpc>
                <a:spcPct val="100000"/>
              </a:lnSpc>
              <a:spcBef>
                <a:spcPts val="1000"/>
              </a:spcBef>
              <a:buClr>
                <a:schemeClr val="dk1"/>
              </a:buClr>
              <a:buSzPts val="1850"/>
              <a:buFont typeface="Courier New" panose="02070309020205020404" pitchFamily="49" charset="0"/>
              <a:buChar char="o"/>
            </a:pPr>
            <a:r>
              <a:rPr lang="ar-EG" sz="2800" dirty="0">
                <a:solidFill>
                  <a:schemeClr val="bg2"/>
                </a:solidFill>
                <a:latin typeface="Open Sans"/>
                <a:ea typeface="Open Sans"/>
                <a:cs typeface="Open Sans"/>
                <a:sym typeface="Open Sans"/>
              </a:rPr>
              <a:t>يساعد هذا في العثور على صور أو مقاطع فيديو مرخصة لاستخدامها في عرض تقديمي في مؤتمر أو محاضرة</a:t>
            </a:r>
            <a:endParaRPr sz="2800" dirty="0">
              <a:solidFill>
                <a:schemeClr val="bg2"/>
              </a:solidFill>
            </a:endParaRPr>
          </a:p>
        </p:txBody>
      </p:sp>
      <p:sp>
        <p:nvSpPr>
          <p:cNvPr id="200" name="Google Shape;200;p6"/>
          <p:cNvSpPr txBox="1"/>
          <p:nvPr/>
        </p:nvSpPr>
        <p:spPr>
          <a:xfrm>
            <a:off x="0" y="1872745"/>
            <a:ext cx="5417128" cy="369291"/>
          </a:xfrm>
          <a:prstGeom prst="rect">
            <a:avLst/>
          </a:prstGeom>
          <a:noFill/>
          <a:ln w="9525" cap="flat" cmpd="sng">
            <a:solidFill>
              <a:srgbClr val="F8981D"/>
            </a:solidFill>
            <a:prstDash val="solid"/>
            <a:round/>
            <a:headEnd type="none" w="sm" len="sm"/>
            <a:tailEnd type="none" w="sm" len="sm"/>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1800" b="1" i="0" u="none" strike="noStrike" cap="none" dirty="0">
                <a:solidFill>
                  <a:schemeClr val="bg2"/>
                </a:solidFill>
                <a:latin typeface="Open Sans"/>
                <a:ea typeface="Open Sans"/>
                <a:cs typeface="Open Sans"/>
                <a:sym typeface="Open Sans"/>
              </a:rPr>
              <a:t>البحث عن صور</a:t>
            </a:r>
            <a:r>
              <a:rPr lang="en-US" sz="1800" b="1" i="0" u="none" strike="noStrike" cap="none" dirty="0">
                <a:solidFill>
                  <a:schemeClr val="bg2"/>
                </a:solidFill>
                <a:latin typeface="Open Sans"/>
                <a:ea typeface="Open Sans"/>
                <a:cs typeface="Open Sans"/>
                <a:sym typeface="Open Sans"/>
              </a:rPr>
              <a:t>CC </a:t>
            </a:r>
            <a:r>
              <a:rPr lang="ar-EG" sz="1800" b="1" i="0" u="none" strike="noStrike" cap="none" dirty="0">
                <a:solidFill>
                  <a:schemeClr val="bg2"/>
                </a:solidFill>
                <a:latin typeface="Open Sans"/>
                <a:ea typeface="Open Sans"/>
                <a:cs typeface="Open Sans"/>
                <a:sym typeface="Open Sans"/>
              </a:rPr>
              <a:t> عبر صور </a:t>
            </a:r>
            <a:r>
              <a:rPr lang="en-US" sz="1800" b="1" i="0" u="none" strike="noStrike" cap="none" dirty="0">
                <a:solidFill>
                  <a:srgbClr val="000000"/>
                </a:solidFill>
                <a:latin typeface="Open Sans"/>
                <a:ea typeface="Open Sans"/>
                <a:cs typeface="Open Sans"/>
                <a:sym typeface="Open Sans"/>
              </a:rPr>
              <a:t>Google</a:t>
            </a:r>
            <a:endParaRPr sz="1800" b="1" i="0" u="none" strike="noStrike" cap="none" dirty="0">
              <a:solidFill>
                <a:srgbClr val="000000"/>
              </a:solidFill>
              <a:latin typeface="Open Sans"/>
              <a:ea typeface="Open Sans"/>
              <a:cs typeface="Open Sans"/>
              <a:sym typeface="Open Sans"/>
            </a:endParaRPr>
          </a:p>
        </p:txBody>
      </p:sp>
      <p:pic>
        <p:nvPicPr>
          <p:cNvPr id="2" name="Google Shape;202;p6">
            <a:extLst>
              <a:ext uri="{FF2B5EF4-FFF2-40B4-BE49-F238E27FC236}">
                <a16:creationId xmlns:a16="http://schemas.microsoft.com/office/drawing/2014/main" id="{8979859D-12A2-7739-AE6C-3CE830D8AE47}"/>
              </a:ext>
            </a:extLst>
          </p:cNvPr>
          <p:cNvPicPr preferRelativeResize="0"/>
          <p:nvPr/>
        </p:nvPicPr>
        <p:blipFill rotWithShape="1">
          <a:blip r:embed="rId3"/>
          <a:srcRect/>
          <a:stretch/>
        </p:blipFill>
        <p:spPr>
          <a:xfrm>
            <a:off x="0" y="2416610"/>
            <a:ext cx="5276051" cy="3843946"/>
          </a:xfrm>
          <a:prstGeom prst="rect">
            <a:avLst/>
          </a:prstGeom>
          <a:noFill/>
          <a:ln>
            <a:noFill/>
          </a:ln>
        </p:spPr>
      </p:pic>
      <p:sp>
        <p:nvSpPr>
          <p:cNvPr id="3" name="Google Shape;201;p6">
            <a:extLst>
              <a:ext uri="{FF2B5EF4-FFF2-40B4-BE49-F238E27FC236}">
                <a16:creationId xmlns:a16="http://schemas.microsoft.com/office/drawing/2014/main" id="{FF28519C-3503-40B8-5440-50A376C0C507}"/>
              </a:ext>
            </a:extLst>
          </p:cNvPr>
          <p:cNvSpPr txBox="1"/>
          <p:nvPr/>
        </p:nvSpPr>
        <p:spPr>
          <a:xfrm>
            <a:off x="519835" y="6476680"/>
            <a:ext cx="50292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Google Images, Accessed 14 August 2023</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Font typeface="Trebuchet MS"/>
              <a:buNone/>
            </a:pPr>
            <a:r>
              <a:rPr lang="ar-EG" sz="4000" dirty="0">
                <a:solidFill>
                  <a:srgbClr val="586F7C"/>
                </a:solidFill>
                <a:latin typeface="Open Sans"/>
                <a:ea typeface="Open Sans"/>
                <a:cs typeface="Open Sans"/>
                <a:sym typeface="Open Sans"/>
              </a:rPr>
              <a:t>النطاق الــعـام</a:t>
            </a:r>
            <a:endParaRPr sz="4000" dirty="0">
              <a:solidFill>
                <a:srgbClr val="004890"/>
              </a:solidFill>
              <a:latin typeface="Open Sans"/>
              <a:ea typeface="Open Sans"/>
              <a:cs typeface="Open Sans"/>
              <a:sym typeface="Open Sans"/>
            </a:endParaRPr>
          </a:p>
        </p:txBody>
      </p:sp>
      <p:sp>
        <p:nvSpPr>
          <p:cNvPr id="209" name="Google Shape;209;p20"/>
          <p:cNvSpPr txBox="1">
            <a:spLocks noGrp="1"/>
          </p:cNvSpPr>
          <p:nvPr>
            <p:ph type="body" idx="1"/>
          </p:nvPr>
        </p:nvSpPr>
        <p:spPr>
          <a:xfrm>
            <a:off x="310244" y="1850663"/>
            <a:ext cx="10548257" cy="4570115"/>
          </a:xfrm>
          <a:prstGeom prst="rect">
            <a:avLst/>
          </a:prstGeom>
          <a:noFill/>
          <a:ln>
            <a:noFill/>
          </a:ln>
        </p:spPr>
        <p:txBody>
          <a:bodyPr spcFirstLastPara="1" wrap="square" lIns="91425" tIns="45700" rIns="91425" bIns="45700" anchor="t" anchorCtr="0">
            <a:normAutofit/>
          </a:bodyPr>
          <a:lstStyle/>
          <a:p>
            <a:pPr marL="117475" lvl="0" indent="0" algn="just" rtl="1">
              <a:lnSpc>
                <a:spcPct val="150000"/>
              </a:lnSpc>
              <a:spcBef>
                <a:spcPts val="1000"/>
              </a:spcBef>
              <a:spcAft>
                <a:spcPts val="0"/>
              </a:spcAft>
              <a:buClr>
                <a:schemeClr val="dk1"/>
              </a:buClr>
              <a:buSzPts val="1850"/>
              <a:buNone/>
            </a:pPr>
            <a:r>
              <a:rPr lang="ar-EG" sz="2800" dirty="0">
                <a:solidFill>
                  <a:schemeClr val="bg2"/>
                </a:solidFill>
                <a:latin typeface="Open Sans"/>
                <a:ea typeface="Open Sans"/>
                <a:cs typeface="Open Sans"/>
                <a:sym typeface="Open Sans"/>
              </a:rPr>
              <a:t>يمكن أن يكون العمل الإبداعي في النطاق العام.</a:t>
            </a:r>
            <a:endParaRPr lang="en-GB" sz="2800" dirty="0">
              <a:solidFill>
                <a:schemeClr val="bg2"/>
              </a:solidFill>
              <a:latin typeface="Open Sans"/>
              <a:ea typeface="Open Sans"/>
              <a:cs typeface="Open Sans"/>
              <a:sym typeface="Open Sans"/>
            </a:endParaRPr>
          </a:p>
          <a:p>
            <a:pPr marL="460375" indent="-342900" algn="just" rtl="1">
              <a:lnSpc>
                <a:spcPct val="150000"/>
              </a:lnSpc>
              <a:buClr>
                <a:schemeClr val="bg2"/>
              </a:buClr>
              <a:buSzPts val="1850"/>
            </a:pPr>
            <a:r>
              <a:rPr lang="ar-EG" sz="2800" dirty="0">
                <a:solidFill>
                  <a:schemeClr val="bg2"/>
                </a:solidFill>
                <a:latin typeface="Open Sans"/>
                <a:ea typeface="Open Sans"/>
                <a:cs typeface="Open Sans"/>
                <a:sym typeface="Open Sans"/>
              </a:rPr>
              <a:t>هذا يعني أنه ينتمي إلى أو متاح للجمهور ولا يخضع لحقوق الطبع والنشر أو القيود القانونية.</a:t>
            </a:r>
            <a:endParaRPr lang="en-GB" sz="2800" dirty="0">
              <a:solidFill>
                <a:schemeClr val="bg2"/>
              </a:solidFill>
              <a:latin typeface="Open Sans"/>
              <a:ea typeface="Open Sans"/>
              <a:cs typeface="Open Sans"/>
              <a:sym typeface="Open Sans"/>
            </a:endParaRPr>
          </a:p>
          <a:p>
            <a:pPr marL="460375" indent="-342900" algn="just" rtl="1">
              <a:lnSpc>
                <a:spcPct val="150000"/>
              </a:lnSpc>
              <a:buClr>
                <a:schemeClr val="bg2"/>
              </a:buClr>
              <a:buSzPts val="1850"/>
            </a:pPr>
            <a:r>
              <a:rPr lang="ar-EG" sz="2800" dirty="0">
                <a:solidFill>
                  <a:schemeClr val="bg2"/>
                </a:solidFill>
                <a:latin typeface="Open Sans"/>
                <a:ea typeface="Open Sans"/>
                <a:cs typeface="Open Sans"/>
                <a:sym typeface="Open Sans"/>
              </a:rPr>
              <a:t>لا يلزم الحصول على إذن لاستخدام أي مادة في النطاق العام.</a:t>
            </a:r>
            <a:endParaRPr lang="en-GB" sz="2800" dirty="0">
              <a:solidFill>
                <a:schemeClr val="bg2"/>
              </a:solidFill>
              <a:latin typeface="Open Sans"/>
              <a:ea typeface="Open Sans"/>
              <a:cs typeface="Open Sans"/>
              <a:sym typeface="Open Sans"/>
            </a:endParaRPr>
          </a:p>
          <a:p>
            <a:pPr marL="117475" lvl="0" indent="0" algn="just" rtl="1">
              <a:lnSpc>
                <a:spcPct val="150000"/>
              </a:lnSpc>
              <a:spcBef>
                <a:spcPts val="1000"/>
              </a:spcBef>
              <a:spcAft>
                <a:spcPts val="0"/>
              </a:spcAft>
              <a:buClr>
                <a:schemeClr val="dk1"/>
              </a:buClr>
              <a:buSzPts val="1850"/>
              <a:buNone/>
            </a:pPr>
            <a:r>
              <a:rPr lang="ar-EG" sz="2800" dirty="0">
                <a:solidFill>
                  <a:schemeClr val="bg2"/>
                </a:solidFill>
                <a:latin typeface="Open Sans"/>
                <a:ea typeface="Open Sans"/>
                <a:cs typeface="Open Sans"/>
                <a:sym typeface="Open Sans"/>
              </a:rPr>
              <a:t>ومع ذلك ، قد تكون هذه الأعمال محمية بموجب قانون حقوق النشر واستخدام المجموعة بأكملها يحتاج إلى إذن من مالك حقوق النشر.</a:t>
            </a:r>
            <a:endParaRPr sz="2800" dirty="0">
              <a:solidFill>
                <a:schemeClr val="bg2"/>
              </a:solidFill>
            </a:endParaRPr>
          </a:p>
          <a:p>
            <a:pPr marL="460375" lvl="0" indent="-225425" algn="just" rtl="0">
              <a:lnSpc>
                <a:spcPct val="150000"/>
              </a:lnSpc>
              <a:spcBef>
                <a:spcPts val="1000"/>
              </a:spcBef>
              <a:spcAft>
                <a:spcPts val="0"/>
              </a:spcAft>
              <a:buClr>
                <a:schemeClr val="dk1"/>
              </a:buClr>
              <a:buSzPts val="1850"/>
              <a:buNone/>
            </a:pPr>
            <a:endParaRPr dirty="0">
              <a:solidFill>
                <a:schemeClr val="dk1"/>
              </a:solidFill>
              <a:latin typeface="Open Sans"/>
              <a:ea typeface="Open Sans"/>
              <a:cs typeface="Open Sans"/>
              <a:sym typeface="Open Sans"/>
            </a:endParaRPr>
          </a:p>
          <a:p>
            <a:pPr marL="460375" lvl="0" indent="-225425" algn="just" rtl="0">
              <a:lnSpc>
                <a:spcPct val="150000"/>
              </a:lnSpc>
              <a:spcBef>
                <a:spcPts val="1000"/>
              </a:spcBef>
              <a:spcAft>
                <a:spcPts val="0"/>
              </a:spcAft>
              <a:buClr>
                <a:schemeClr val="dk1"/>
              </a:buClr>
              <a:buSzPts val="185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Font typeface="Trebuchet MS"/>
              <a:buNone/>
            </a:pPr>
            <a:r>
              <a:rPr lang="ar-EG" dirty="0">
                <a:solidFill>
                  <a:srgbClr val="586F7C"/>
                </a:solidFill>
                <a:latin typeface="Open Sans"/>
                <a:ea typeface="Open Sans"/>
                <a:cs typeface="Open Sans"/>
                <a:sym typeface="Open Sans"/>
              </a:rPr>
              <a:t>تـابـع النطاق الـعـام</a:t>
            </a:r>
            <a:endParaRPr dirty="0">
              <a:solidFill>
                <a:srgbClr val="004890"/>
              </a:solidFill>
              <a:latin typeface="Open Sans"/>
              <a:ea typeface="Open Sans"/>
              <a:cs typeface="Open Sans"/>
              <a:sym typeface="Open Sans"/>
            </a:endParaRPr>
          </a:p>
        </p:txBody>
      </p:sp>
      <p:sp>
        <p:nvSpPr>
          <p:cNvPr id="216" name="Google Shape;216;p7"/>
          <p:cNvSpPr txBox="1">
            <a:spLocks noGrp="1"/>
          </p:cNvSpPr>
          <p:nvPr>
            <p:ph type="body" idx="1"/>
          </p:nvPr>
        </p:nvSpPr>
        <p:spPr>
          <a:xfrm>
            <a:off x="0" y="1847013"/>
            <a:ext cx="10695215" cy="4570115"/>
          </a:xfrm>
          <a:prstGeom prst="rect">
            <a:avLst/>
          </a:prstGeom>
          <a:noFill/>
          <a:ln>
            <a:noFill/>
          </a:ln>
        </p:spPr>
        <p:txBody>
          <a:bodyPr spcFirstLastPara="1" wrap="square" lIns="91425" tIns="45700" rIns="91425" bIns="45700" anchor="t" anchorCtr="0">
            <a:normAutofit/>
          </a:bodyPr>
          <a:lstStyle/>
          <a:p>
            <a:pPr marL="117475" lvl="0" indent="0" algn="just" rtl="1">
              <a:lnSpc>
                <a:spcPct val="150000"/>
              </a:lnSpc>
              <a:spcBef>
                <a:spcPts val="1000"/>
              </a:spcBef>
              <a:spcAft>
                <a:spcPts val="0"/>
              </a:spcAft>
              <a:buClr>
                <a:schemeClr val="dk1"/>
              </a:buClr>
              <a:buSzPts val="1850"/>
              <a:buNone/>
            </a:pPr>
            <a:r>
              <a:rPr lang="ar-EG" sz="2800" dirty="0">
                <a:solidFill>
                  <a:schemeClr val="dk1"/>
                </a:solidFill>
                <a:latin typeface="Open Sans"/>
                <a:ea typeface="Open Sans"/>
                <a:sym typeface="Open Sans"/>
              </a:rPr>
              <a:t>يمكن</a:t>
            </a:r>
            <a:r>
              <a:rPr lang="ar-EG" dirty="0">
                <a:solidFill>
                  <a:schemeClr val="dk1"/>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للمطبوعات والأعمال أن تدخل النطاق العام بالطرق التالية:</a:t>
            </a:r>
            <a:endParaRPr lang="en-GB" sz="2800" dirty="0">
              <a:solidFill>
                <a:schemeClr val="bg2"/>
              </a:solidFill>
              <a:latin typeface="Open Sans"/>
              <a:ea typeface="Open Sans"/>
              <a:cs typeface="Open Sans"/>
              <a:sym typeface="Open Sans"/>
            </a:endParaRPr>
          </a:p>
          <a:p>
            <a:pPr marL="460375" lvl="0" indent="-342900" algn="just" rtl="1">
              <a:lnSpc>
                <a:spcPct val="150000"/>
              </a:lnSpc>
              <a:spcBef>
                <a:spcPts val="1000"/>
              </a:spcBef>
              <a:spcAft>
                <a:spcPts val="0"/>
              </a:spcAft>
              <a:buClr>
                <a:schemeClr val="dk1"/>
              </a:buClr>
              <a:buSzPts val="1850"/>
              <a:buFont typeface="Courier New" panose="02070309020205020404" pitchFamily="49" charset="0"/>
              <a:buChar char="o"/>
            </a:pPr>
            <a:r>
              <a:rPr lang="ar-EG" sz="2800" dirty="0">
                <a:solidFill>
                  <a:schemeClr val="bg2"/>
                </a:solidFill>
                <a:latin typeface="Open Sans"/>
                <a:ea typeface="Open Sans"/>
                <a:cs typeface="Open Sans"/>
                <a:sym typeface="Open Sans"/>
              </a:rPr>
              <a:t>انتهاء مدة صلاحية حقوق الطبع والنشر،</a:t>
            </a:r>
            <a:endParaRPr lang="en-GB" sz="2800" dirty="0">
              <a:solidFill>
                <a:schemeClr val="bg2"/>
              </a:solidFill>
              <a:latin typeface="Open Sans"/>
              <a:ea typeface="Open Sans"/>
              <a:cs typeface="Open Sans"/>
              <a:sym typeface="Open Sans"/>
            </a:endParaRPr>
          </a:p>
          <a:p>
            <a:pPr marL="460375" lvl="0" indent="-342900" algn="just" rtl="1">
              <a:lnSpc>
                <a:spcPct val="150000"/>
              </a:lnSpc>
              <a:spcBef>
                <a:spcPts val="1000"/>
              </a:spcBef>
              <a:spcAft>
                <a:spcPts val="0"/>
              </a:spcAft>
              <a:buClr>
                <a:schemeClr val="dk1"/>
              </a:buClr>
              <a:buSzPts val="1850"/>
              <a:buFont typeface="Courier New" panose="02070309020205020404" pitchFamily="49" charset="0"/>
              <a:buChar char="o"/>
            </a:pPr>
            <a:r>
              <a:rPr lang="ar-EG" sz="2800" dirty="0">
                <a:solidFill>
                  <a:schemeClr val="bg2"/>
                </a:solidFill>
                <a:latin typeface="Open Sans"/>
                <a:ea typeface="Open Sans"/>
                <a:cs typeface="Open Sans"/>
                <a:sym typeface="Open Sans"/>
              </a:rPr>
              <a:t>لم ينجح مالك حقوق الطبع والنشرفي اتباع قواعد تجديد حقوق النشر،</a:t>
            </a:r>
            <a:endParaRPr lang="en-GB" sz="2800" dirty="0">
              <a:solidFill>
                <a:schemeClr val="bg2"/>
              </a:solidFill>
              <a:latin typeface="Open Sans"/>
              <a:ea typeface="Open Sans"/>
              <a:cs typeface="Open Sans"/>
              <a:sym typeface="Open Sans"/>
            </a:endParaRPr>
          </a:p>
          <a:p>
            <a:pPr marL="460375" lvl="0" indent="-342900" algn="r" rtl="1">
              <a:lnSpc>
                <a:spcPct val="150000"/>
              </a:lnSpc>
              <a:buClr>
                <a:schemeClr val="dk1"/>
              </a:buClr>
              <a:buSzPts val="1850"/>
              <a:buFont typeface="Courier New" panose="02070309020205020404" pitchFamily="49" charset="0"/>
              <a:buChar char="o"/>
            </a:pPr>
            <a:r>
              <a:rPr lang="ar-EG" sz="2800" dirty="0">
                <a:solidFill>
                  <a:schemeClr val="bg2"/>
                </a:solidFill>
                <a:latin typeface="Open Sans"/>
                <a:ea typeface="Open Sans"/>
                <a:cs typeface="Open Sans"/>
                <a:sym typeface="Open Sans"/>
              </a:rPr>
              <a:t>أن يضع مالك حقوق الطبع والنشر العمل عمدًا في النطاق العام ، </a:t>
            </a:r>
            <a:r>
              <a:rPr lang="ar-SA" sz="2800" dirty="0">
                <a:solidFill>
                  <a:schemeClr val="bg2"/>
                </a:solidFill>
                <a:latin typeface="Open Sans"/>
                <a:ea typeface="Open Sans"/>
                <a:cs typeface="Open Sans"/>
                <a:sym typeface="Open Sans"/>
              </a:rPr>
              <a:t>و</a:t>
            </a:r>
            <a:r>
              <a:rPr lang="ar-EG" sz="2800" dirty="0">
                <a:solidFill>
                  <a:schemeClr val="bg2"/>
                </a:solidFill>
                <a:latin typeface="Open Sans"/>
                <a:ea typeface="Open Sans"/>
                <a:cs typeface="Open Sans"/>
                <a:sym typeface="Open Sans"/>
              </a:rPr>
              <a:t>المعروف باسم "إهداء"</a:t>
            </a:r>
            <a:r>
              <a:rPr lang="en-US" sz="2800" dirty="0">
                <a:solidFill>
                  <a:schemeClr val="bg2"/>
                </a:solidFill>
                <a:latin typeface="Open Sans"/>
                <a:ea typeface="Open Sans"/>
                <a:cs typeface="Open Sans"/>
                <a:sym typeface="Open Sans"/>
              </a:rPr>
              <a:t>“dedication”</a:t>
            </a:r>
            <a:r>
              <a:rPr lang="ar-EG" sz="2800" dirty="0">
                <a:solidFill>
                  <a:schemeClr val="bg2"/>
                </a:solidFill>
                <a:latin typeface="Open Sans"/>
                <a:ea typeface="Open Sans"/>
                <a:cs typeface="Open Sans"/>
                <a:sym typeface="Open Sans"/>
              </a:rPr>
              <a:t>،</a:t>
            </a:r>
            <a:endParaRPr lang="en-GB" sz="2800" dirty="0">
              <a:solidFill>
                <a:schemeClr val="bg2"/>
              </a:solidFill>
              <a:latin typeface="Open Sans"/>
              <a:ea typeface="Open Sans"/>
              <a:cs typeface="Open Sans"/>
              <a:sym typeface="Open Sans"/>
            </a:endParaRPr>
          </a:p>
          <a:p>
            <a:pPr marL="460375" lvl="0" indent="-342900" algn="r" rtl="1">
              <a:lnSpc>
                <a:spcPct val="150000"/>
              </a:lnSpc>
              <a:spcBef>
                <a:spcPts val="1000"/>
              </a:spcBef>
              <a:spcAft>
                <a:spcPts val="0"/>
              </a:spcAft>
              <a:buClr>
                <a:schemeClr val="dk1"/>
              </a:buClr>
              <a:buSzPts val="1850"/>
              <a:buFont typeface="Courier New" panose="02070309020205020404" pitchFamily="49" charset="0"/>
              <a:buChar char="o"/>
            </a:pPr>
            <a:r>
              <a:rPr lang="en-GB"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قانون حقوق النشر لا يحمي هذا النوع من الاعمال.</a:t>
            </a:r>
            <a:endParaRPr sz="2800" dirty="0">
              <a:solidFill>
                <a:schemeClr val="bg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8019738" cy="108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600"/>
              <a:buFont typeface="Trebuchet MS"/>
              <a:buNone/>
            </a:pPr>
            <a:r>
              <a:rPr lang="ar-EG" sz="4000" dirty="0">
                <a:solidFill>
                  <a:srgbClr val="586F7C"/>
                </a:solidFill>
                <a:latin typeface="Open Sans"/>
                <a:ea typeface="Open Sans"/>
                <a:sym typeface="Open Sans"/>
              </a:rPr>
              <a:t>الخطوط ال</a:t>
            </a:r>
            <a:r>
              <a:rPr lang="ar-SA" sz="4000" dirty="0">
                <a:solidFill>
                  <a:srgbClr val="586F7C"/>
                </a:solidFill>
                <a:latin typeface="Open Sans"/>
                <a:ea typeface="Open Sans"/>
                <a:sym typeface="Open Sans"/>
              </a:rPr>
              <a:t>رئيسية</a:t>
            </a:r>
            <a:endParaRPr sz="4000" dirty="0">
              <a:solidFill>
                <a:srgbClr val="586F7C"/>
              </a:solidFill>
              <a:latin typeface="Open Sans"/>
              <a:ea typeface="Open Sans"/>
              <a:sym typeface="Open Sans"/>
            </a:endParaRPr>
          </a:p>
        </p:txBody>
      </p:sp>
      <p:sp>
        <p:nvSpPr>
          <p:cNvPr id="82" name="Google Shape;82;p39"/>
          <p:cNvSpPr txBox="1">
            <a:spLocks noGrp="1"/>
          </p:cNvSpPr>
          <p:nvPr>
            <p:ph type="body" idx="1"/>
          </p:nvPr>
        </p:nvSpPr>
        <p:spPr>
          <a:xfrm>
            <a:off x="81467" y="1903170"/>
            <a:ext cx="10946828" cy="4513631"/>
          </a:xfrm>
          <a:prstGeom prst="rect">
            <a:avLst/>
          </a:prstGeom>
          <a:noFill/>
          <a:ln>
            <a:noFill/>
          </a:ln>
        </p:spPr>
        <p:txBody>
          <a:bodyPr spcFirstLastPara="1" wrap="square" lIns="91425" tIns="45700" rIns="91425" bIns="45700" anchor="t" anchorCtr="0">
            <a:noAutofit/>
          </a:bodyPr>
          <a:lstStyle/>
          <a:p>
            <a:pPr marL="285750" lvl="0" indent="-285750" algn="r" rtl="1">
              <a:lnSpc>
                <a:spcPct val="150000"/>
              </a:lnSpc>
              <a:spcBef>
                <a:spcPts val="0"/>
              </a:spcBef>
              <a:spcAft>
                <a:spcPts val="0"/>
              </a:spcAft>
              <a:buClr>
                <a:schemeClr val="bg2"/>
              </a:buClr>
              <a:buSzPts val="1400"/>
              <a:buChar char="●"/>
            </a:pPr>
            <a:r>
              <a:rPr lang="ar-EG" sz="2600" dirty="0">
                <a:solidFill>
                  <a:schemeClr val="bg2"/>
                </a:solidFill>
                <a:latin typeface="Open Sans"/>
                <a:ea typeface="Open Sans"/>
                <a:cs typeface="Open Sans"/>
                <a:sym typeface="Open Sans"/>
              </a:rPr>
              <a:t>الملكية الفكرية</a:t>
            </a:r>
            <a:r>
              <a:rPr lang="en-US" sz="2600" dirty="0">
                <a:solidFill>
                  <a:schemeClr val="bg2"/>
                </a:solidFill>
                <a:latin typeface="Open Sans"/>
                <a:ea typeface="Open Sans"/>
                <a:cs typeface="Open Sans"/>
                <a:sym typeface="Open Sans"/>
              </a:rPr>
              <a:t>	</a:t>
            </a:r>
            <a:endParaRPr sz="2600" dirty="0">
              <a:solidFill>
                <a:schemeClr val="bg2"/>
              </a:solidFill>
              <a:latin typeface="Open Sans"/>
              <a:ea typeface="Open Sans"/>
              <a:cs typeface="Open Sans"/>
              <a:sym typeface="Open Sans"/>
            </a:endParaRPr>
          </a:p>
          <a:p>
            <a:pPr marL="228600" lvl="0" indent="-228600" algn="r" rtl="1">
              <a:lnSpc>
                <a:spcPct val="150000"/>
              </a:lnSpc>
              <a:spcBef>
                <a:spcPts val="0"/>
              </a:spcBef>
              <a:spcAft>
                <a:spcPts val="0"/>
              </a:spcAft>
              <a:buClr>
                <a:schemeClr val="bg2"/>
              </a:buClr>
              <a:buSzPts val="1400"/>
              <a:buFont typeface="Open Sans"/>
              <a:buChar char="●"/>
            </a:pPr>
            <a:r>
              <a:rPr lang="ar-EG" sz="2600" dirty="0">
                <a:solidFill>
                  <a:schemeClr val="bg2"/>
                </a:solidFill>
                <a:latin typeface="Open Sans"/>
                <a:ea typeface="Open Sans"/>
                <a:cs typeface="Open Sans"/>
                <a:sym typeface="Open Sans"/>
              </a:rPr>
              <a:t>حقوق النشر</a:t>
            </a:r>
            <a:r>
              <a:rPr lang="en-US" sz="2600" dirty="0">
                <a:solidFill>
                  <a:schemeClr val="bg2"/>
                </a:solidFill>
                <a:latin typeface="Open Sans"/>
                <a:ea typeface="Open Sans"/>
                <a:cs typeface="Open Sans"/>
                <a:sym typeface="Open Sans"/>
              </a:rPr>
              <a:t>	</a:t>
            </a:r>
            <a:endParaRPr sz="2600" dirty="0">
              <a:solidFill>
                <a:schemeClr val="bg2"/>
              </a:solidFill>
              <a:latin typeface="Open Sans"/>
              <a:ea typeface="Open Sans"/>
              <a:cs typeface="Open Sans"/>
              <a:sym typeface="Open Sans"/>
            </a:endParaRPr>
          </a:p>
          <a:p>
            <a:pPr marL="228600" lvl="0" indent="-228600" algn="r" rtl="1">
              <a:lnSpc>
                <a:spcPct val="150000"/>
              </a:lnSpc>
              <a:spcBef>
                <a:spcPts val="0"/>
              </a:spcBef>
              <a:spcAft>
                <a:spcPts val="0"/>
              </a:spcAft>
              <a:buClr>
                <a:schemeClr val="bg2"/>
              </a:buClr>
              <a:buSzPts val="1400"/>
              <a:buFont typeface="Open Sans"/>
              <a:buChar char="●"/>
            </a:pPr>
            <a:r>
              <a:rPr lang="ar-EG" sz="2600" dirty="0">
                <a:solidFill>
                  <a:schemeClr val="bg2"/>
                </a:solidFill>
                <a:latin typeface="Open Sans"/>
                <a:ea typeface="Open Sans"/>
                <a:cs typeface="Open Sans"/>
                <a:sym typeface="Open Sans"/>
              </a:rPr>
              <a:t>الأستخدام العادل</a:t>
            </a:r>
            <a:endParaRPr lang="en-GB" sz="2600" dirty="0">
              <a:solidFill>
                <a:schemeClr val="bg2"/>
              </a:solidFill>
              <a:latin typeface="Open Sans"/>
              <a:ea typeface="Open Sans"/>
              <a:cs typeface="Open Sans"/>
              <a:sym typeface="Open Sans"/>
            </a:endParaRPr>
          </a:p>
          <a:p>
            <a:pPr marL="228600" lvl="0" indent="-228600" algn="r" rtl="1">
              <a:lnSpc>
                <a:spcPct val="150000"/>
              </a:lnSpc>
              <a:spcBef>
                <a:spcPts val="0"/>
              </a:spcBef>
              <a:spcAft>
                <a:spcPts val="0"/>
              </a:spcAft>
              <a:buClr>
                <a:schemeClr val="bg2"/>
              </a:buClr>
              <a:buSzPts val="1400"/>
              <a:buFont typeface="Open Sans"/>
              <a:buChar char="●"/>
            </a:pPr>
            <a:r>
              <a:rPr lang="ar-EG" sz="2600" dirty="0">
                <a:solidFill>
                  <a:schemeClr val="bg2"/>
                </a:solidFill>
                <a:latin typeface="Open Sans"/>
                <a:ea typeface="Open Sans"/>
                <a:cs typeface="Open Sans"/>
                <a:sym typeface="Open Sans"/>
              </a:rPr>
              <a:t>حقوق الترخيص والوصول </a:t>
            </a:r>
            <a:r>
              <a:rPr lang="en-US" sz="2600" dirty="0">
                <a:solidFill>
                  <a:schemeClr val="bg2"/>
                </a:solidFill>
                <a:latin typeface="Open Sans"/>
                <a:ea typeface="Open Sans"/>
                <a:cs typeface="Open Sans"/>
                <a:sym typeface="Open Sans"/>
              </a:rPr>
              <a:t>	</a:t>
            </a:r>
            <a:endParaRPr sz="2600" dirty="0">
              <a:solidFill>
                <a:schemeClr val="bg2"/>
              </a:solidFill>
              <a:latin typeface="Open Sans"/>
              <a:ea typeface="Open Sans"/>
              <a:cs typeface="Open Sans"/>
              <a:sym typeface="Open Sans"/>
            </a:endParaRPr>
          </a:p>
          <a:p>
            <a:pPr marL="228600" lvl="0" indent="-228600" algn="r" rtl="1">
              <a:lnSpc>
                <a:spcPct val="150000"/>
              </a:lnSpc>
              <a:spcBef>
                <a:spcPts val="0"/>
              </a:spcBef>
              <a:buClr>
                <a:schemeClr val="bg2"/>
              </a:buClr>
              <a:buSzPts val="1400"/>
              <a:buFont typeface="Open Sans"/>
              <a:buChar char="●"/>
            </a:pPr>
            <a:r>
              <a:rPr lang="en-US" sz="2600" dirty="0">
                <a:solidFill>
                  <a:schemeClr val="bg2"/>
                </a:solidFill>
                <a:latin typeface="Open Sans"/>
                <a:ea typeface="Open Sans"/>
                <a:cs typeface="Open Sans"/>
                <a:sym typeface="Open Sans"/>
              </a:rPr>
              <a:t> </a:t>
            </a:r>
            <a:r>
              <a:rPr lang="ar-SA" sz="2600" dirty="0">
                <a:solidFill>
                  <a:schemeClr val="bg2"/>
                </a:solidFill>
                <a:latin typeface="Open Sans"/>
                <a:ea typeface="Open Sans"/>
                <a:cs typeface="Open Sans"/>
                <a:sym typeface="Open Sans"/>
              </a:rPr>
              <a:t>ترخيص "المشاع الإبداعي" </a:t>
            </a:r>
            <a:r>
              <a:rPr lang="ar-EG" sz="2600" dirty="0">
                <a:solidFill>
                  <a:schemeClr val="bg2"/>
                </a:solidFill>
                <a:latin typeface="Open Sans"/>
                <a:ea typeface="Open Sans"/>
                <a:cs typeface="Open Sans"/>
                <a:sym typeface="Open Sans"/>
              </a:rPr>
              <a:t>والتراخيص مفتوحة المصدر والمجال العام</a:t>
            </a:r>
            <a:r>
              <a:rPr lang="en-US" sz="2600" dirty="0">
                <a:solidFill>
                  <a:schemeClr val="bg2"/>
                </a:solidFill>
                <a:latin typeface="Open Sans"/>
                <a:ea typeface="Open Sans"/>
                <a:cs typeface="Open Sans"/>
                <a:sym typeface="Open Sans"/>
              </a:rPr>
              <a:t> </a:t>
            </a:r>
            <a:r>
              <a:rPr lang="en-US" b="0" i="0" u="none" strike="noStrike" cap="none" dirty="0">
                <a:solidFill>
                  <a:schemeClr val="bg2"/>
                </a:solidFill>
                <a:latin typeface="Arial"/>
                <a:ea typeface="Arial"/>
                <a:cs typeface="Arial"/>
                <a:sym typeface="Arial"/>
              </a:rPr>
              <a:t>Creative</a:t>
            </a:r>
            <a:r>
              <a:rPr lang="en-US" sz="2800" b="0" i="0" u="none" strike="noStrike" cap="none" dirty="0">
                <a:solidFill>
                  <a:schemeClr val="bg2"/>
                </a:solidFill>
                <a:latin typeface="Arial"/>
                <a:ea typeface="Arial"/>
                <a:cs typeface="Arial"/>
                <a:sym typeface="Arial"/>
              </a:rPr>
              <a:t> Commons </a:t>
            </a:r>
            <a:endParaRPr lang="en-US" sz="2600" dirty="0">
              <a:solidFill>
                <a:schemeClr val="bg2"/>
              </a:solidFill>
              <a:latin typeface="Open Sans"/>
              <a:ea typeface="Open Sans"/>
              <a:cs typeface="Open Sans"/>
              <a:sym typeface="Open Sans"/>
            </a:endParaRPr>
          </a:p>
          <a:p>
            <a:pPr marL="228600" lvl="0" indent="-228600" algn="r" rtl="1">
              <a:lnSpc>
                <a:spcPct val="150000"/>
              </a:lnSpc>
              <a:spcBef>
                <a:spcPts val="0"/>
              </a:spcBef>
              <a:spcAft>
                <a:spcPts val="0"/>
              </a:spcAft>
              <a:buClr>
                <a:schemeClr val="bg2"/>
              </a:buClr>
              <a:buSzPts val="1400"/>
              <a:buFont typeface="Open Sans"/>
              <a:buChar char="●"/>
            </a:pPr>
            <a:r>
              <a:rPr lang="ar-EG" sz="2600" dirty="0">
                <a:solidFill>
                  <a:schemeClr val="bg2"/>
                </a:solidFill>
                <a:latin typeface="Open Sans"/>
                <a:ea typeface="Open Sans"/>
                <a:cs typeface="Open Sans"/>
                <a:sym typeface="Open Sans"/>
              </a:rPr>
              <a:t>المجال العام</a:t>
            </a:r>
            <a:r>
              <a:rPr lang="en-GB" sz="2600" dirty="0">
                <a:solidFill>
                  <a:schemeClr val="bg2"/>
                </a:solidFill>
                <a:latin typeface="Open Sans"/>
                <a:ea typeface="Open Sans"/>
                <a:cs typeface="Open Sans"/>
                <a:sym typeface="Open Sans"/>
              </a:rPr>
              <a:t>	</a:t>
            </a:r>
          </a:p>
          <a:p>
            <a:pPr marL="228600" lvl="0" indent="-228600" algn="r" rtl="1">
              <a:lnSpc>
                <a:spcPct val="150000"/>
              </a:lnSpc>
              <a:spcBef>
                <a:spcPts val="0"/>
              </a:spcBef>
              <a:buClr>
                <a:schemeClr val="bg2"/>
              </a:buClr>
              <a:buSzPts val="1400"/>
              <a:buFont typeface="Open Sans"/>
              <a:buChar char="●"/>
            </a:pPr>
            <a:r>
              <a:rPr lang="ar-EG" sz="2600" dirty="0">
                <a:solidFill>
                  <a:schemeClr val="bg2"/>
                </a:solidFill>
                <a:latin typeface="Open Sans"/>
                <a:ea typeface="Open Sans"/>
                <a:cs typeface="Open Sans"/>
                <a:sym typeface="Open Sans"/>
              </a:rPr>
              <a:t>الاعتبارات الأخلاقية والإنتحال العلمى</a:t>
            </a:r>
            <a:r>
              <a:rPr lang="en-US" dirty="0">
                <a:solidFill>
                  <a:schemeClr val="dk1"/>
                </a:solidFill>
                <a:latin typeface="Open Sans"/>
                <a:ea typeface="Open Sans"/>
                <a:cs typeface="Open Sans"/>
                <a:sym typeface="Open Sans"/>
              </a:rPr>
              <a:t>.</a:t>
            </a:r>
            <a:endParaRPr dirty="0"/>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January 2024</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This work is licensed under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lvl="0" algn="ctr" rtl="1">
              <a:buClr>
                <a:schemeClr val="dk1"/>
              </a:buClr>
              <a:buSzPts val="3200"/>
            </a:pPr>
            <a:r>
              <a:rPr lang="ar-EG" sz="3330" dirty="0">
                <a:solidFill>
                  <a:srgbClr val="586F7C"/>
                </a:solidFill>
                <a:latin typeface="Open Sans"/>
                <a:ea typeface="Open Sans"/>
                <a:cs typeface="Open Sans"/>
                <a:sym typeface="Open Sans"/>
              </a:rPr>
              <a:t>أدوات</a:t>
            </a:r>
            <a:r>
              <a:rPr lang="en-US" sz="3330" dirty="0">
                <a:solidFill>
                  <a:srgbClr val="586F7C"/>
                </a:solidFill>
                <a:latin typeface="Open Sans"/>
                <a:ea typeface="Open Sans"/>
                <a:cs typeface="Open Sans"/>
                <a:sym typeface="Open Sans"/>
              </a:rPr>
              <a:t>Creative Commons (CC) </a:t>
            </a:r>
            <a:r>
              <a:rPr lang="ar-EG" sz="3330" dirty="0">
                <a:solidFill>
                  <a:srgbClr val="586F7C"/>
                </a:solidFill>
                <a:latin typeface="Open Sans"/>
                <a:ea typeface="Open Sans"/>
                <a:cs typeface="Open Sans"/>
                <a:sym typeface="Open Sans"/>
              </a:rPr>
              <a:t> فى النطاق العام   </a:t>
            </a:r>
            <a:endParaRPr sz="3330" dirty="0">
              <a:solidFill>
                <a:srgbClr val="004890"/>
              </a:solidFill>
              <a:latin typeface="Open Sans"/>
              <a:ea typeface="Open Sans"/>
              <a:cs typeface="Open Sans"/>
              <a:sym typeface="Open Sans"/>
            </a:endParaRPr>
          </a:p>
        </p:txBody>
      </p:sp>
      <p:sp>
        <p:nvSpPr>
          <p:cNvPr id="223" name="Google Shape;223;p11"/>
          <p:cNvSpPr txBox="1">
            <a:spLocks noGrp="1"/>
          </p:cNvSpPr>
          <p:nvPr>
            <p:ph type="body" idx="1"/>
          </p:nvPr>
        </p:nvSpPr>
        <p:spPr>
          <a:xfrm>
            <a:off x="1677982" y="1566673"/>
            <a:ext cx="10388832" cy="5125072"/>
          </a:xfrm>
          <a:prstGeom prst="rect">
            <a:avLst/>
          </a:prstGeom>
          <a:noFill/>
          <a:ln>
            <a:noFill/>
          </a:ln>
        </p:spPr>
        <p:txBody>
          <a:bodyPr spcFirstLastPara="1" wrap="square" lIns="91425" tIns="45700" rIns="91425" bIns="45700" anchor="t" anchorCtr="0">
            <a:normAutofit/>
          </a:bodyPr>
          <a:lstStyle/>
          <a:p>
            <a:pPr marL="117475" lvl="0" indent="0" algn="just" rtl="1">
              <a:lnSpc>
                <a:spcPct val="100000"/>
              </a:lnSpc>
              <a:buClr>
                <a:schemeClr val="dk1"/>
              </a:buClr>
              <a:buSzPts val="1850"/>
              <a:buNone/>
            </a:pPr>
            <a:r>
              <a:rPr lang="ar-EG" sz="2800" dirty="0">
                <a:solidFill>
                  <a:schemeClr val="bg2"/>
                </a:solidFill>
                <a:latin typeface="Open Sans"/>
                <a:ea typeface="Open Sans"/>
                <a:sym typeface="Open Sans"/>
              </a:rPr>
              <a:t>يمكن</a:t>
            </a:r>
            <a:r>
              <a:rPr lang="ar-EG"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sym typeface="Open Sans"/>
              </a:rPr>
              <a:t>للأفراد اختيار التنازل عن جميع حقوق اعمالهم ووضع الإنتاج الفكري في النطاق العام. ويمكنهم استخدام اداه من</a:t>
            </a:r>
            <a:r>
              <a:rPr lang="en-US" sz="2800" dirty="0">
                <a:solidFill>
                  <a:schemeClr val="bg2"/>
                </a:solidFill>
                <a:latin typeface="Open Sans"/>
                <a:ea typeface="Open Sans"/>
                <a:cs typeface="Open Sans"/>
                <a:sym typeface="Open Sans"/>
              </a:rPr>
              <a:t>CC </a:t>
            </a:r>
            <a:r>
              <a:rPr lang="ar-EG" sz="2800" dirty="0">
                <a:solidFill>
                  <a:schemeClr val="bg2"/>
                </a:solidFill>
                <a:latin typeface="Open Sans"/>
                <a:ea typeface="Open Sans"/>
                <a:sym typeface="Open Sans"/>
              </a:rPr>
              <a:t> لتكريس أعمالهم كـ"</a:t>
            </a:r>
            <a:r>
              <a:rPr lang="en-US" sz="2800" dirty="0">
                <a:solidFill>
                  <a:schemeClr val="bg2"/>
                </a:solidFill>
                <a:latin typeface="Open Sans"/>
                <a:ea typeface="Open Sans"/>
                <a:cs typeface="Open Sans"/>
                <a:sym typeface="Open Sans"/>
              </a:rPr>
              <a:t>CC0 </a:t>
            </a:r>
            <a:r>
              <a:rPr lang="ar-EG" sz="2800" dirty="0">
                <a:solidFill>
                  <a:schemeClr val="bg2"/>
                </a:solidFill>
                <a:latin typeface="Open Sans"/>
                <a:ea typeface="Open Sans"/>
                <a:sym typeface="Open Sans"/>
              </a:rPr>
              <a:t> "حقوق</a:t>
            </a: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 الطبع غيرمحفوظة". يعتبر </a:t>
            </a:r>
            <a:r>
              <a:rPr lang="en-US" sz="2800" dirty="0">
                <a:solidFill>
                  <a:schemeClr val="bg2"/>
                </a:solidFill>
                <a:latin typeface="Open Sans"/>
                <a:ea typeface="Open Sans"/>
                <a:cs typeface="Open Sans"/>
                <a:sym typeface="Open Sans"/>
              </a:rPr>
              <a:t>CC0 </a:t>
            </a:r>
            <a:r>
              <a:rPr lang="ar-EG" sz="2800" dirty="0">
                <a:solidFill>
                  <a:schemeClr val="bg2"/>
                </a:solidFill>
                <a:latin typeface="Open Sans"/>
                <a:ea typeface="Open Sans"/>
                <a:sym typeface="Open Sans"/>
              </a:rPr>
              <a:t> هو الأكثر صلة بإدارة بيانات البحث في مجال البحث والأوساط الأكاديمية </a:t>
            </a:r>
            <a:endParaRPr lang="en-GB" sz="2800" dirty="0">
              <a:solidFill>
                <a:schemeClr val="bg2"/>
              </a:solidFill>
              <a:latin typeface="Open Sans"/>
              <a:ea typeface="Open Sans"/>
              <a:cs typeface="Open Sans"/>
              <a:sym typeface="Open Sans"/>
            </a:endParaRPr>
          </a:p>
          <a:p>
            <a:pPr marL="117475" lvl="0" indent="0" algn="just" rtl="1">
              <a:lnSpc>
                <a:spcPct val="100000"/>
              </a:lnSpc>
              <a:spcBef>
                <a:spcPts val="1000"/>
              </a:spcBef>
              <a:spcAft>
                <a:spcPts val="0"/>
              </a:spcAft>
              <a:buClr>
                <a:schemeClr val="dk1"/>
              </a:buClr>
              <a:buSzPts val="1850"/>
              <a:buNone/>
            </a:pPr>
            <a:r>
              <a:rPr lang="ar-EG" sz="2800" dirty="0">
                <a:solidFill>
                  <a:schemeClr val="bg2"/>
                </a:solidFill>
                <a:latin typeface="Open Sans"/>
                <a:ea typeface="Open Sans"/>
                <a:sym typeface="Open Sans"/>
              </a:rPr>
              <a:t>توفِر</a:t>
            </a:r>
            <a:r>
              <a:rPr lang="en-US" sz="2800" dirty="0">
                <a:solidFill>
                  <a:schemeClr val="bg2"/>
                </a:solidFill>
                <a:latin typeface="Open Sans"/>
                <a:ea typeface="Open Sans"/>
                <a:sym typeface="Open Sans"/>
              </a:rPr>
              <a:t>CC </a:t>
            </a:r>
            <a:r>
              <a:rPr lang="ar-EG" sz="2800" dirty="0">
                <a:solidFill>
                  <a:schemeClr val="bg2"/>
                </a:solidFill>
                <a:latin typeface="Open Sans"/>
                <a:ea typeface="Open Sans"/>
                <a:sym typeface="Open Sans"/>
              </a:rPr>
              <a:t> أيضًا علامة النطاق العام </a:t>
            </a:r>
            <a:r>
              <a:rPr lang="en-GB" sz="2800" dirty="0">
                <a:solidFill>
                  <a:schemeClr val="bg2"/>
                </a:solidFill>
                <a:latin typeface="Open Sans"/>
                <a:ea typeface="Open Sans"/>
                <a:sym typeface="Open Sans"/>
              </a:rPr>
              <a:t>(PDM)</a:t>
            </a:r>
            <a:r>
              <a:rPr lang="ar-EG" sz="2800" dirty="0">
                <a:solidFill>
                  <a:schemeClr val="bg2"/>
                </a:solidFill>
                <a:latin typeface="Open Sans"/>
                <a:ea typeface="Open Sans"/>
                <a:sym typeface="Open Sans"/>
              </a:rPr>
              <a:t> لأي شخص لديه مثل هذه المعرفة لوضع علامة على منتج فكري لم يعد مقيدًا بحقوق الطبع والنشر.مما يسمح باكتشاف المنتج العام بسهولة.</a:t>
            </a:r>
            <a:endParaRPr sz="2800" dirty="0">
              <a:solidFill>
                <a:schemeClr val="bg2"/>
              </a:solidFill>
              <a:latin typeface="Open Sans"/>
              <a:ea typeface="Open Sans"/>
              <a:sym typeface="Open Sans"/>
            </a:endParaRPr>
          </a:p>
        </p:txBody>
      </p:sp>
      <p:pic>
        <p:nvPicPr>
          <p:cNvPr id="224" name="Google Shape;224;p11" descr="zero.png"/>
          <p:cNvPicPr preferRelativeResize="0"/>
          <p:nvPr/>
        </p:nvPicPr>
        <p:blipFill rotWithShape="1">
          <a:blip r:embed="rId3">
            <a:alphaModFix/>
          </a:blip>
          <a:srcRect/>
          <a:stretch/>
        </p:blipFill>
        <p:spPr>
          <a:xfrm>
            <a:off x="102730" y="1801843"/>
            <a:ext cx="1575253" cy="1452186"/>
          </a:xfrm>
          <a:prstGeom prst="rect">
            <a:avLst/>
          </a:prstGeom>
          <a:noFill/>
          <a:ln>
            <a:noFill/>
          </a:ln>
        </p:spPr>
      </p:pic>
      <p:pic>
        <p:nvPicPr>
          <p:cNvPr id="225" name="Google Shape;225;p11" descr="pd.png"/>
          <p:cNvPicPr preferRelativeResize="0"/>
          <p:nvPr/>
        </p:nvPicPr>
        <p:blipFill rotWithShape="1">
          <a:blip r:embed="rId4">
            <a:alphaModFix/>
          </a:blip>
          <a:srcRect/>
          <a:stretch/>
        </p:blipFill>
        <p:spPr>
          <a:xfrm>
            <a:off x="0" y="4559686"/>
            <a:ext cx="1575253" cy="1575253"/>
          </a:xfrm>
          <a:prstGeom prst="rect">
            <a:avLst/>
          </a:prstGeom>
          <a:noFill/>
          <a:ln>
            <a:noFill/>
          </a:ln>
        </p:spPr>
      </p:pic>
      <p:sp>
        <p:nvSpPr>
          <p:cNvPr id="226" name="Google Shape;226;p11"/>
          <p:cNvSpPr txBox="1"/>
          <p:nvPr/>
        </p:nvSpPr>
        <p:spPr>
          <a:xfrm>
            <a:off x="1677980" y="4987078"/>
            <a:ext cx="10388833" cy="1384954"/>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800" dirty="0">
                <a:solidFill>
                  <a:schemeClr val="bg2"/>
                </a:solidFill>
                <a:latin typeface="Open Sans"/>
                <a:ea typeface="Open Sans"/>
                <a:sym typeface="Open Sans"/>
              </a:rPr>
              <a:t>يتوفر عدد من الموارد للبحث في أعمال المجال العام ، مثل مجموعات </a:t>
            </a:r>
            <a:r>
              <a:rPr lang="en-US" sz="2800" dirty="0" err="1">
                <a:solidFill>
                  <a:schemeClr val="bg2"/>
                </a:solidFill>
                <a:latin typeface="Open Sans"/>
                <a:ea typeface="Open Sans"/>
                <a:sym typeface="Open Sans"/>
              </a:rPr>
              <a:t>Europeana</a:t>
            </a: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 و</a:t>
            </a:r>
            <a:r>
              <a:rPr lang="en-US" sz="2800" dirty="0">
                <a:solidFill>
                  <a:schemeClr val="bg2"/>
                </a:solidFill>
                <a:latin typeface="Open Sans"/>
                <a:ea typeface="Open Sans"/>
                <a:sym typeface="Open Sans"/>
              </a:rPr>
              <a:t>Internet Archive </a:t>
            </a:r>
            <a:r>
              <a:rPr lang="ar-EG" sz="2800" dirty="0">
                <a:solidFill>
                  <a:schemeClr val="bg2"/>
                </a:solidFill>
                <a:latin typeface="Open Sans"/>
                <a:ea typeface="Open Sans"/>
                <a:sym typeface="Open Sans"/>
              </a:rPr>
              <a:t> و   </a:t>
            </a:r>
            <a:r>
              <a:rPr lang="en-US" sz="2800" dirty="0">
                <a:solidFill>
                  <a:schemeClr val="bg2"/>
                </a:solidFill>
                <a:latin typeface="Open Sans"/>
                <a:ea typeface="Open Sans"/>
                <a:sym typeface="Open Sans"/>
              </a:rPr>
              <a:t>Wikimedia Commons </a:t>
            </a:r>
            <a:r>
              <a:rPr lang="ar-EG" sz="2800" dirty="0">
                <a:solidFill>
                  <a:schemeClr val="bg2"/>
                </a:solidFill>
                <a:latin typeface="Open Sans"/>
                <a:ea typeface="Open Sans"/>
                <a:sym typeface="Open Sans"/>
              </a:rPr>
              <a:t> و </a:t>
            </a:r>
            <a:r>
              <a:rPr lang="en-US" sz="2800" dirty="0">
                <a:solidFill>
                  <a:schemeClr val="bg2"/>
                </a:solidFill>
                <a:latin typeface="Open Sans"/>
                <a:ea typeface="Open Sans"/>
                <a:sym typeface="Open Sans"/>
              </a:rPr>
              <a:t>Project Gutenberg</a:t>
            </a:r>
            <a:endParaRPr sz="2800" dirty="0">
              <a:solidFill>
                <a:schemeClr val="bg2"/>
              </a:solidFill>
              <a:latin typeface="Open Sans"/>
              <a:ea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lvl="0" algn="ctr" rtl="1">
              <a:buClr>
                <a:schemeClr val="dk1"/>
              </a:buClr>
              <a:buSzPts val="3200"/>
            </a:pPr>
            <a:r>
              <a:rPr lang="ar-EG" sz="4000" dirty="0">
                <a:solidFill>
                  <a:srgbClr val="586F7C"/>
                </a:solidFill>
                <a:latin typeface="Open Sans"/>
                <a:ea typeface="Open Sans"/>
                <a:cs typeface="Open Sans"/>
                <a:sym typeface="Open Sans"/>
              </a:rPr>
              <a:t>تعريف الانتحال العلمي </a:t>
            </a:r>
            <a:r>
              <a:rPr lang="en-US" sz="4000" dirty="0">
                <a:solidFill>
                  <a:srgbClr val="586F7C"/>
                </a:solidFill>
                <a:latin typeface="Open Sans"/>
                <a:ea typeface="Open Sans"/>
                <a:cs typeface="Open Sans"/>
                <a:sym typeface="Open Sans"/>
              </a:rPr>
              <a:t> Plagiarism</a:t>
            </a:r>
            <a:r>
              <a:rPr lang="ar-EG" sz="4000" dirty="0">
                <a:solidFill>
                  <a:srgbClr val="586F7C"/>
                </a:solidFill>
                <a:latin typeface="Open Sans"/>
                <a:ea typeface="Open Sans"/>
                <a:cs typeface="Open Sans"/>
                <a:sym typeface="Open Sans"/>
              </a:rPr>
              <a:t> </a:t>
            </a:r>
            <a:endParaRPr sz="4000" dirty="0">
              <a:solidFill>
                <a:srgbClr val="586F7C"/>
              </a:solidFill>
              <a:latin typeface="Open Sans"/>
              <a:ea typeface="Open Sans"/>
              <a:cs typeface="Open Sans"/>
              <a:sym typeface="Open Sans"/>
            </a:endParaRPr>
          </a:p>
        </p:txBody>
      </p:sp>
      <p:sp>
        <p:nvSpPr>
          <p:cNvPr id="233" name="Google Shape;233;p12"/>
          <p:cNvSpPr txBox="1">
            <a:spLocks noGrp="1"/>
          </p:cNvSpPr>
          <p:nvPr>
            <p:ph type="body" idx="1"/>
          </p:nvPr>
        </p:nvSpPr>
        <p:spPr>
          <a:xfrm>
            <a:off x="306381" y="1925902"/>
            <a:ext cx="10388832" cy="4570115"/>
          </a:xfrm>
          <a:prstGeom prst="rect">
            <a:avLst/>
          </a:prstGeom>
          <a:noFill/>
          <a:ln>
            <a:noFill/>
          </a:ln>
        </p:spPr>
        <p:txBody>
          <a:bodyPr spcFirstLastPara="1" wrap="square" lIns="91425" tIns="45700" rIns="91425" bIns="45700" anchor="t" anchorCtr="0">
            <a:normAutofit lnSpcReduction="10000"/>
          </a:bodyPr>
          <a:lstStyle/>
          <a:p>
            <a:pPr marL="117475" lvl="0" indent="0" algn="r" rtl="1">
              <a:lnSpc>
                <a:spcPct val="140000"/>
              </a:lnSpc>
              <a:buClr>
                <a:schemeClr val="dk1"/>
              </a:buClr>
              <a:buSzPts val="1850"/>
              <a:buNone/>
            </a:pPr>
            <a:r>
              <a:rPr lang="ar-EG" sz="2800" dirty="0">
                <a:solidFill>
                  <a:schemeClr val="bg2"/>
                </a:solidFill>
                <a:latin typeface="Open Sans"/>
                <a:ea typeface="Open Sans"/>
                <a:sym typeface="Open Sans"/>
              </a:rPr>
              <a:t>الانتحال</a:t>
            </a:r>
            <a:r>
              <a:rPr lang="ar-EG"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العلمي هو استخدام كلمات أو أفكارأومنتج فكري لـشخص آخر دون ذكر مصدر تلك المعلومات بوضوح. قد يكون هذا متعمدا أو غير مقصود.</a:t>
            </a:r>
            <a:endParaRPr lang="en-GB" sz="2800" dirty="0">
              <a:solidFill>
                <a:schemeClr val="bg2"/>
              </a:solidFill>
              <a:latin typeface="Open Sans"/>
              <a:ea typeface="Open Sans"/>
              <a:cs typeface="Open Sans"/>
              <a:sym typeface="Open Sans"/>
            </a:endParaRPr>
          </a:p>
          <a:p>
            <a:pPr marL="117475" lvl="0" indent="0" algn="r" rtl="1">
              <a:lnSpc>
                <a:spcPct val="140000"/>
              </a:lnSpc>
              <a:spcBef>
                <a:spcPts val="1000"/>
              </a:spcBef>
              <a:spcAft>
                <a:spcPts val="0"/>
              </a:spcAft>
              <a:buClr>
                <a:schemeClr val="dk1"/>
              </a:buClr>
              <a:buSzPts val="1850"/>
              <a:buNone/>
            </a:pPr>
            <a:r>
              <a:rPr lang="ar-EG" sz="2800" dirty="0">
                <a:solidFill>
                  <a:schemeClr val="bg2"/>
                </a:solidFill>
                <a:latin typeface="Open Sans"/>
                <a:ea typeface="Open Sans"/>
                <a:sym typeface="Open Sans"/>
              </a:rPr>
              <a:t>قد يؤدي الانتحال إلى:</a:t>
            </a:r>
            <a:endParaRPr lang="en-GB" sz="2800" dirty="0">
              <a:solidFill>
                <a:schemeClr val="bg2"/>
              </a:solidFill>
              <a:latin typeface="Open Sans"/>
              <a:ea typeface="Open Sans"/>
              <a:cs typeface="Open Sans"/>
              <a:sym typeface="Open Sans"/>
            </a:endParaRPr>
          </a:p>
          <a:p>
            <a:pPr marL="512763" indent="179388" algn="r" rtl="1">
              <a:lnSpc>
                <a:spcPct val="140000"/>
              </a:lnSpc>
              <a:buClr>
                <a:schemeClr val="dk1"/>
              </a:buClr>
              <a:buSzPts val="1850"/>
              <a:buFont typeface="Courier New" panose="02070309020205020404" pitchFamily="49" charset="0"/>
              <a:buChar char="o"/>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الرفض والتراجع عن المطبوعات والمؤتمرات.</a:t>
            </a:r>
            <a:r>
              <a:rPr lang="en-US" sz="2800" dirty="0">
                <a:solidFill>
                  <a:schemeClr val="bg2"/>
                </a:solidFill>
                <a:latin typeface="Open Sans"/>
                <a:ea typeface="Open Sans"/>
                <a:cs typeface="Open Sans"/>
                <a:sym typeface="Open Sans"/>
              </a:rPr>
              <a:t>  </a:t>
            </a:r>
            <a:endParaRPr sz="2800" dirty="0">
              <a:solidFill>
                <a:schemeClr val="bg2"/>
              </a:solidFill>
            </a:endParaRPr>
          </a:p>
          <a:p>
            <a:pPr marL="917575" lvl="1" indent="-404813" algn="r" rtl="1">
              <a:lnSpc>
                <a:spcPct val="140000"/>
              </a:lnSpc>
              <a:spcBef>
                <a:spcPts val="2100"/>
              </a:spcBef>
              <a:spcAft>
                <a:spcPts val="0"/>
              </a:spcAft>
              <a:buClr>
                <a:schemeClr val="dk1"/>
              </a:buClr>
              <a:buSzPts val="1850"/>
              <a:buChar char="○"/>
            </a:pPr>
            <a:r>
              <a:rPr lang="ar-EG" sz="2800" dirty="0">
                <a:solidFill>
                  <a:schemeClr val="bg2"/>
                </a:solidFill>
                <a:latin typeface="Open Sans"/>
                <a:ea typeface="Open Sans"/>
                <a:sym typeface="Open Sans"/>
              </a:rPr>
              <a:t>فقدان المصدقية والمكانة المهنية.</a:t>
            </a:r>
            <a:endParaRPr lang="en-GB" sz="2800" dirty="0">
              <a:solidFill>
                <a:schemeClr val="bg2"/>
              </a:solidFill>
              <a:latin typeface="Open Sans"/>
              <a:ea typeface="Open Sans"/>
              <a:sym typeface="Open Sans"/>
            </a:endParaRPr>
          </a:p>
          <a:p>
            <a:pPr marL="917575" lvl="1" indent="-342900" algn="r" rtl="1">
              <a:lnSpc>
                <a:spcPct val="140000"/>
              </a:lnSpc>
              <a:spcBef>
                <a:spcPts val="2100"/>
              </a:spcBef>
              <a:spcAft>
                <a:spcPts val="0"/>
              </a:spcAft>
              <a:buClr>
                <a:schemeClr val="dk1"/>
              </a:buClr>
              <a:buSzPts val="1850"/>
              <a:buChar char="○"/>
            </a:pPr>
            <a:r>
              <a:rPr lang="ar-EG" sz="2800" dirty="0">
                <a:solidFill>
                  <a:schemeClr val="bg2"/>
                </a:solidFill>
                <a:latin typeface="Open Sans"/>
                <a:ea typeface="Open Sans"/>
                <a:sym typeface="Open Sans"/>
              </a:rPr>
              <a:t>الطرد من الجامعة أو فقدان الوظيفة.</a:t>
            </a:r>
            <a:endParaRPr sz="2800" dirty="0">
              <a:solidFill>
                <a:schemeClr val="bg2"/>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تابع تعريف الانتحال العلمي</a:t>
            </a:r>
            <a:r>
              <a:rPr lang="en-US" sz="4000" dirty="0">
                <a:solidFill>
                  <a:srgbClr val="586F7C"/>
                </a:solidFill>
                <a:latin typeface="Open Sans"/>
                <a:ea typeface="Open Sans"/>
                <a:cs typeface="Open Sans"/>
                <a:sym typeface="Open Sans"/>
              </a:rPr>
              <a:t>Plagiarism </a:t>
            </a:r>
            <a:endParaRPr sz="4000" dirty="0">
              <a:solidFill>
                <a:srgbClr val="586F7C"/>
              </a:solidFill>
              <a:latin typeface="Open Sans"/>
              <a:ea typeface="Open Sans"/>
              <a:cs typeface="Open Sans"/>
              <a:sym typeface="Open Sans"/>
            </a:endParaRPr>
          </a:p>
        </p:txBody>
      </p:sp>
      <p:sp>
        <p:nvSpPr>
          <p:cNvPr id="240" name="Google Shape;240;p17"/>
          <p:cNvSpPr txBox="1">
            <a:spLocks noGrp="1"/>
          </p:cNvSpPr>
          <p:nvPr>
            <p:ph type="body" idx="1"/>
          </p:nvPr>
        </p:nvSpPr>
        <p:spPr>
          <a:xfrm>
            <a:off x="322710" y="1925902"/>
            <a:ext cx="11384876" cy="3658469"/>
          </a:xfrm>
          <a:prstGeom prst="rect">
            <a:avLst/>
          </a:prstGeom>
          <a:noFill/>
          <a:ln>
            <a:noFill/>
          </a:ln>
        </p:spPr>
        <p:txBody>
          <a:bodyPr spcFirstLastPara="1" wrap="square" lIns="91425" tIns="45700" rIns="91425" bIns="45700" anchor="t" anchorCtr="0">
            <a:normAutofit/>
          </a:bodyPr>
          <a:lstStyle/>
          <a:p>
            <a:pPr marL="117475" lvl="0" indent="0" algn="r" rtl="1">
              <a:lnSpc>
                <a:spcPct val="140000"/>
              </a:lnSpc>
              <a:spcBef>
                <a:spcPts val="1000"/>
              </a:spcBef>
              <a:spcAft>
                <a:spcPts val="0"/>
              </a:spcAft>
              <a:buClr>
                <a:schemeClr val="dk1"/>
              </a:buClr>
              <a:buSzPts val="1850"/>
              <a:buNone/>
            </a:pPr>
            <a:r>
              <a:rPr lang="ar-EG" sz="3200" dirty="0">
                <a:solidFill>
                  <a:schemeClr val="bg2"/>
                </a:solidFill>
                <a:latin typeface="Open Sans"/>
                <a:ea typeface="Open Sans"/>
                <a:cs typeface="Open Sans"/>
                <a:sym typeface="Open Sans"/>
              </a:rPr>
              <a:t>اثنين من أساليب الانتحال العلمي</a:t>
            </a:r>
            <a:r>
              <a:rPr lang="en-US" sz="3200" dirty="0">
                <a:solidFill>
                  <a:schemeClr val="bg2"/>
                </a:solidFill>
                <a:latin typeface="Open Sans"/>
                <a:ea typeface="Open Sans"/>
                <a:cs typeface="Open Sans"/>
                <a:sym typeface="Open Sans"/>
              </a:rPr>
              <a:t>:</a:t>
            </a:r>
          </a:p>
          <a:p>
            <a:pPr marL="1031875" lvl="1" indent="-457200" algn="r" rtl="1">
              <a:lnSpc>
                <a:spcPct val="140000"/>
              </a:lnSpc>
              <a:spcBef>
                <a:spcPts val="1000"/>
              </a:spcBef>
              <a:buClr>
                <a:schemeClr val="bg2"/>
              </a:buClr>
              <a:buSzPts val="1850"/>
              <a:buFont typeface="+mj-lt"/>
              <a:buAutoNum type="alphaLcPeriod"/>
            </a:pPr>
            <a:r>
              <a:rPr lang="ar-EG" sz="2800" dirty="0">
                <a:solidFill>
                  <a:schemeClr val="bg2"/>
                </a:solidFill>
                <a:latin typeface="Open Sans"/>
                <a:ea typeface="Open Sans"/>
                <a:cs typeface="Open Sans"/>
                <a:sym typeface="Open Sans"/>
              </a:rPr>
              <a:t>تقديم نص لشخص آخر باعتباره نصًا خاصًا بك أو محاولة طمس الخط الفاصل بين أفكار أو كلمات الشخص وتلك المستعارة من مصدر آخر.</a:t>
            </a:r>
            <a:endParaRPr lang="en-US" sz="2800" dirty="0">
              <a:solidFill>
                <a:schemeClr val="bg2"/>
              </a:solidFill>
              <a:latin typeface="Open Sans"/>
              <a:ea typeface="Open Sans"/>
              <a:cs typeface="Open Sans"/>
              <a:sym typeface="Open Sans"/>
            </a:endParaRPr>
          </a:p>
          <a:p>
            <a:pPr marL="1031875" lvl="1" indent="-457200" algn="r" rtl="1">
              <a:lnSpc>
                <a:spcPct val="140000"/>
              </a:lnSpc>
              <a:spcBef>
                <a:spcPts val="1000"/>
              </a:spcBef>
              <a:buClr>
                <a:schemeClr val="bg2"/>
              </a:buClr>
              <a:buSzPts val="1850"/>
              <a:buFont typeface="+mj-lt"/>
              <a:buAutoNum type="alphaLcPeriod"/>
            </a:pPr>
            <a:r>
              <a:rPr lang="ar-EG" sz="2800" dirty="0">
                <a:solidFill>
                  <a:schemeClr val="bg2"/>
                </a:solidFill>
                <a:latin typeface="Open Sans"/>
                <a:ea typeface="Open Sans"/>
                <a:cs typeface="Open Sans"/>
                <a:sym typeface="Open Sans"/>
              </a:rPr>
              <a:t>الاستشهاد بأفكار وكلمات مستعارة من مصدر آخر بإهمال أو بشكل غير كاف.</a:t>
            </a:r>
            <a:endParaRPr sz="2800" dirty="0">
              <a:solidFill>
                <a:schemeClr val="bg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0" y="437222"/>
            <a:ext cx="81381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أنواع الانتحال العلمي </a:t>
            </a:r>
            <a:r>
              <a:rPr lang="en-US" sz="4000" dirty="0">
                <a:solidFill>
                  <a:srgbClr val="586F7C"/>
                </a:solidFill>
                <a:latin typeface="Open Sans"/>
                <a:ea typeface="Open Sans"/>
                <a:cs typeface="Open Sans"/>
                <a:sym typeface="Open Sans"/>
              </a:rPr>
              <a:t>Plagiarism</a:t>
            </a:r>
            <a:endParaRPr sz="4000" dirty="0">
              <a:solidFill>
                <a:srgbClr val="586F7C"/>
              </a:solidFill>
              <a:latin typeface="Open Sans"/>
              <a:ea typeface="Open Sans"/>
              <a:cs typeface="Open Sans"/>
              <a:sym typeface="Open Sans"/>
            </a:endParaRPr>
          </a:p>
        </p:txBody>
      </p:sp>
      <p:grpSp>
        <p:nvGrpSpPr>
          <p:cNvPr id="247" name="Google Shape;247;p18"/>
          <p:cNvGrpSpPr/>
          <p:nvPr/>
        </p:nvGrpSpPr>
        <p:grpSpPr>
          <a:xfrm>
            <a:off x="322709" y="1927757"/>
            <a:ext cx="11417400" cy="4650660"/>
            <a:chOff x="0" y="1855"/>
            <a:chExt cx="11417400" cy="4650660"/>
          </a:xfrm>
        </p:grpSpPr>
        <p:sp>
          <p:nvSpPr>
            <p:cNvPr id="248" name="Google Shape;248;p18"/>
            <p:cNvSpPr/>
            <p:nvPr/>
          </p:nvSpPr>
          <p:spPr>
            <a:xfrm>
              <a:off x="0" y="1855"/>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0" y="934420"/>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p:nvPr/>
          </p:nvSpPr>
          <p:spPr>
            <a:xfrm>
              <a:off x="44937" y="979357"/>
              <a:ext cx="11327700" cy="830700"/>
            </a:xfrm>
            <a:prstGeom prst="rect">
              <a:avLst/>
            </a:prstGeom>
            <a:noFill/>
            <a:ln>
              <a:noFill/>
            </a:ln>
          </p:spPr>
          <p:txBody>
            <a:bodyPr spcFirstLastPara="1" wrap="square" lIns="76200" tIns="76200" rIns="76200" bIns="76200" anchor="ctr"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التجميع والجمع : استخدام كلمات وعبارات من مصدر (قد يتم الاعتراف بها أو لا يتم الاعتراف بها) وثم جمعها معًا في جمل جديدة.</a:t>
              </a:r>
              <a:endParaRPr sz="1700" b="0" i="0" u="none" strike="noStrike" cap="none" dirty="0">
                <a:solidFill>
                  <a:schemeClr val="bg2"/>
                </a:solidFill>
                <a:latin typeface="Open Sans"/>
                <a:ea typeface="Open Sans"/>
                <a:cs typeface="Open Sans"/>
                <a:sym typeface="Open Sans"/>
              </a:endParaRPr>
            </a:p>
          </p:txBody>
        </p:sp>
        <p:sp>
          <p:nvSpPr>
            <p:cNvPr id="251" name="Google Shape;251;p18"/>
            <p:cNvSpPr/>
            <p:nvPr/>
          </p:nvSpPr>
          <p:spPr>
            <a:xfrm>
              <a:off x="0" y="1866985"/>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txBox="1"/>
            <p:nvPr/>
          </p:nvSpPr>
          <p:spPr>
            <a:xfrm>
              <a:off x="44937" y="1911922"/>
              <a:ext cx="11327700" cy="830700"/>
            </a:xfrm>
            <a:prstGeom prst="rect">
              <a:avLst/>
            </a:prstGeom>
            <a:noFill/>
            <a:ln>
              <a:noFill/>
            </a:ln>
          </p:spPr>
          <p:txBody>
            <a:bodyPr spcFirstLastPara="1" wrap="square" lIns="76200" tIns="76200" rIns="76200" bIns="76200" anchor="ctr"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إعادة صياغة غير كافية: يعتبر أخذ كلمات المؤلف وتغييرها بشكل طفيف، دون الاستشهاد بالنص الأصلى، بمثابة انتحال علمى.</a:t>
              </a:r>
              <a:endParaRPr sz="1700" b="0" i="0" u="none" strike="noStrike" cap="none" dirty="0">
                <a:solidFill>
                  <a:schemeClr val="bg2"/>
                </a:solidFill>
                <a:latin typeface="Open Sans"/>
                <a:ea typeface="Open Sans"/>
                <a:cs typeface="Open Sans"/>
                <a:sym typeface="Open Sans"/>
              </a:endParaRPr>
            </a:p>
          </p:txBody>
        </p:sp>
        <p:sp>
          <p:nvSpPr>
            <p:cNvPr id="253" name="Google Shape;253;p18"/>
            <p:cNvSpPr/>
            <p:nvPr/>
          </p:nvSpPr>
          <p:spPr>
            <a:xfrm>
              <a:off x="0" y="2799550"/>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44937" y="2844487"/>
              <a:ext cx="11327700" cy="830700"/>
            </a:xfrm>
            <a:prstGeom prst="rect">
              <a:avLst/>
            </a:prstGeom>
            <a:noFill/>
            <a:ln>
              <a:noFill/>
            </a:ln>
          </p:spPr>
          <p:txBody>
            <a:bodyPr spcFirstLastPara="1" wrap="square" lIns="76200" tIns="76200" rIns="76200" bIns="76200" anchor="ctr"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الاقتباس الخاطئ: عندما تقتبس من مؤلف آخر في عملك الخاص، تأكد دائمًا من اقتباس النص بالضبط. الاقتباسات المباشرة هي عندما تستخدم كلمات المؤلف بالضبط. الاقتباسات غير المباشرة هي عندما تستخدم الكلمات المنطوقة أو المكتوبة للمؤلف ، ولكن ليس الكلمات التى استخدمها المؤلف. كلاهما يجب الاستشهاد بهما!</a:t>
              </a:r>
              <a:endParaRPr sz="1700" b="0" i="0" u="none" strike="noStrike" cap="none" dirty="0">
                <a:solidFill>
                  <a:schemeClr val="bg2"/>
                </a:solidFill>
                <a:latin typeface="Open Sans"/>
                <a:ea typeface="Open Sans"/>
                <a:cs typeface="Open Sans"/>
                <a:sym typeface="Open Sans"/>
              </a:endParaRPr>
            </a:p>
          </p:txBody>
        </p:sp>
        <p:sp>
          <p:nvSpPr>
            <p:cNvPr id="255" name="Google Shape;255;p18"/>
            <p:cNvSpPr/>
            <p:nvPr/>
          </p:nvSpPr>
          <p:spPr>
            <a:xfrm>
              <a:off x="0" y="3732115"/>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txBox="1"/>
            <p:nvPr/>
          </p:nvSpPr>
          <p:spPr>
            <a:xfrm>
              <a:off x="44937" y="3777052"/>
              <a:ext cx="11327700" cy="830700"/>
            </a:xfrm>
            <a:prstGeom prst="rect">
              <a:avLst/>
            </a:prstGeom>
            <a:noFill/>
            <a:ln>
              <a:noFill/>
            </a:ln>
          </p:spPr>
          <p:txBody>
            <a:bodyPr spcFirstLastPara="1" wrap="square" lIns="76200" tIns="76200" rIns="76200" bIns="76200" anchor="ctr"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المنشورات المكررة/الانتحال الذاتي: لا يمكنك إعادة استخدام الورق الخاص بك لاستخدامه في مهمة أخرى دون إذن صريح من مؤلف أو </a:t>
              </a:r>
              <a:r>
                <a:rPr lang="ar-SA" sz="2000" b="1" i="0" u="none" strike="noStrike" cap="none" dirty="0">
                  <a:solidFill>
                    <a:schemeClr val="bg2"/>
                  </a:solidFill>
                  <a:latin typeface="Open Sans"/>
                  <a:ea typeface="Open Sans"/>
                  <a:cs typeface="Open Sans"/>
                  <a:sym typeface="Open Sans"/>
                </a:rPr>
                <a:t>مرشد</a:t>
              </a:r>
              <a:r>
                <a:rPr lang="ar-EG" sz="2000" b="1" i="0" u="none" strike="noStrike" cap="none" dirty="0">
                  <a:solidFill>
                    <a:schemeClr val="bg2"/>
                  </a:solidFill>
                  <a:latin typeface="Open Sans"/>
                  <a:ea typeface="Open Sans"/>
                  <a:cs typeface="Open Sans"/>
                  <a:sym typeface="Open Sans"/>
                </a:rPr>
                <a:t> العمل. إذا استشهدت بعملك السابق ، تذكر أن تستشهد بنفسك. هذا هو سرقة الذات.</a:t>
              </a:r>
              <a:endParaRPr sz="1700" b="0" i="0" u="none" strike="noStrike" cap="none" dirty="0">
                <a:solidFill>
                  <a:schemeClr val="bg2"/>
                </a:solidFill>
                <a:latin typeface="Open Sans"/>
                <a:ea typeface="Open Sans"/>
                <a:cs typeface="Open Sans"/>
                <a:sym typeface="Open Sans"/>
              </a:endParaRPr>
            </a:p>
          </p:txBody>
        </p:sp>
        <p:sp>
          <p:nvSpPr>
            <p:cNvPr id="257" name="Google Shape;257;p18"/>
            <p:cNvSpPr txBox="1"/>
            <p:nvPr/>
          </p:nvSpPr>
          <p:spPr>
            <a:xfrm>
              <a:off x="44937" y="46792"/>
              <a:ext cx="11327700" cy="830700"/>
            </a:xfrm>
            <a:prstGeom prst="rect">
              <a:avLst/>
            </a:prstGeom>
            <a:noFill/>
            <a:ln>
              <a:noFill/>
            </a:ln>
          </p:spPr>
          <p:txBody>
            <a:bodyPr spcFirstLastPara="1" wrap="square" lIns="76200" tIns="76200" rIns="76200" bIns="76200" anchor="ctr" anchorCtr="0">
              <a:noAutofit/>
            </a:bodyPr>
            <a:lstStyle/>
            <a:p>
              <a:pPr marL="0" marR="0" lvl="0" indent="0" algn="r" rtl="1">
                <a:lnSpc>
                  <a:spcPct val="90000"/>
                </a:lnSpc>
                <a:spcBef>
                  <a:spcPts val="0"/>
                </a:spcBef>
                <a:spcAft>
                  <a:spcPts val="0"/>
                </a:spcAft>
                <a:buNone/>
              </a:pPr>
              <a:r>
                <a:rPr lang="en-US" sz="2000" b="1" i="0" u="none" strike="noStrike" cap="none" dirty="0">
                  <a:solidFill>
                    <a:schemeClr val="bg2"/>
                  </a:solidFill>
                  <a:latin typeface="Open Sans"/>
                  <a:ea typeface="Open Sans"/>
                  <a:cs typeface="Open Sans"/>
                  <a:sym typeface="Open Sans"/>
                </a:rPr>
                <a:t>   </a:t>
              </a:r>
              <a:r>
                <a:rPr lang="ar-EG" sz="2000" b="1" i="0" u="none" strike="noStrike" cap="none" dirty="0">
                  <a:solidFill>
                    <a:schemeClr val="bg2"/>
                  </a:solidFill>
                  <a:latin typeface="Open Sans"/>
                  <a:ea typeface="Open Sans"/>
                  <a:cs typeface="Open Sans"/>
                  <a:sym typeface="Open Sans"/>
                </a:rPr>
                <a:t>السرقة: إذا أخذت جملة، أو حتى عبارة فريدة من نوعها، وقمت بتمريرها على أنها خاصة بك ، فهذا يعد سرقة.</a:t>
              </a:r>
              <a:r>
                <a:rPr lang="en-US" sz="1700" b="0" i="0" u="none" strike="noStrike" cap="none" dirty="0">
                  <a:solidFill>
                    <a:schemeClr val="bg2"/>
                  </a:solidFill>
                  <a:latin typeface="Open Sans"/>
                  <a:ea typeface="Open Sans"/>
                  <a:cs typeface="Open Sans"/>
                  <a:sym typeface="Open Sans"/>
                </a:rPr>
                <a:t> </a:t>
              </a:r>
              <a:endParaRPr sz="1700" b="0" i="0" u="none" strike="noStrike" cap="none" dirty="0">
                <a:solidFill>
                  <a:schemeClr val="bg2"/>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برامج الانتحال العلمي</a:t>
            </a:r>
            <a:r>
              <a:rPr lang="en-US" sz="4000" dirty="0">
                <a:solidFill>
                  <a:srgbClr val="586F7C"/>
                </a:solidFill>
                <a:latin typeface="Open Sans"/>
                <a:ea typeface="Open Sans"/>
                <a:cs typeface="Open Sans"/>
                <a:sym typeface="Open Sans"/>
              </a:rPr>
              <a:t> Plagiarism </a:t>
            </a:r>
            <a:endParaRPr sz="4000" dirty="0">
              <a:solidFill>
                <a:srgbClr val="586F7C"/>
              </a:solidFill>
              <a:latin typeface="Open Sans"/>
              <a:ea typeface="Open Sans"/>
              <a:cs typeface="Open Sans"/>
              <a:sym typeface="Open Sans"/>
            </a:endParaRPr>
          </a:p>
        </p:txBody>
      </p:sp>
      <p:sp>
        <p:nvSpPr>
          <p:cNvPr id="264" name="Google Shape;264;p23"/>
          <p:cNvSpPr txBox="1">
            <a:spLocks noGrp="1"/>
          </p:cNvSpPr>
          <p:nvPr>
            <p:ph type="body" idx="1"/>
          </p:nvPr>
        </p:nvSpPr>
        <p:spPr>
          <a:xfrm>
            <a:off x="6100318" y="2115892"/>
            <a:ext cx="6014393" cy="4570114"/>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تستخدم العديد من الجامعات الآن برامج التحقق من الانتحال.</a:t>
            </a:r>
            <a:endParaRPr lang="en-US" sz="2800" dirty="0">
              <a:solidFill>
                <a:schemeClr val="bg2"/>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تساعد هذه البرامج في الكشف عن سرقة الأعمال من قِبَل الطلاب وأعضاء هيئة التدريس والموظفين.</a:t>
            </a:r>
            <a:endParaRPr lang="en-US" sz="2800" dirty="0">
              <a:solidFill>
                <a:schemeClr val="bg2"/>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تسمح هذه البرامج بمقارنة أعداد كبيرة من المستندات لتسهيل الكشف عن الانتحال العلمى.</a:t>
            </a:r>
            <a:endParaRPr lang="en-US" sz="2800" dirty="0">
              <a:solidFill>
                <a:schemeClr val="bg2"/>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بعض هذه البرامج مجاني والبعض الآخر بتكلفة مدفوعة.</a:t>
            </a:r>
            <a:endParaRPr sz="2800" dirty="0">
              <a:solidFill>
                <a:schemeClr val="bg2"/>
              </a:solidFill>
              <a:latin typeface="Open Sans"/>
              <a:ea typeface="Open Sans"/>
              <a:cs typeface="Open Sans"/>
              <a:sym typeface="Open Sans"/>
            </a:endParaRPr>
          </a:p>
        </p:txBody>
      </p:sp>
      <p:sp>
        <p:nvSpPr>
          <p:cNvPr id="9" name="Google Shape;265;p23">
            <a:extLst>
              <a:ext uri="{FF2B5EF4-FFF2-40B4-BE49-F238E27FC236}">
                <a16:creationId xmlns:a16="http://schemas.microsoft.com/office/drawing/2014/main" id="{AB98888F-F554-4853-B458-779F8DFCF766}"/>
              </a:ext>
            </a:extLst>
          </p:cNvPr>
          <p:cNvSpPr/>
          <p:nvPr/>
        </p:nvSpPr>
        <p:spPr>
          <a:xfrm>
            <a:off x="488305" y="2206243"/>
            <a:ext cx="5301343" cy="510778"/>
          </a:xfrm>
          <a:prstGeom prst="roundRect">
            <a:avLst>
              <a:gd name="adj" fmla="val 16667"/>
            </a:avLst>
          </a:prstGeom>
          <a:noFill/>
          <a:ln w="9525" cap="flat" cmpd="sng">
            <a:solidFill>
              <a:srgbClr val="F8981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EG" sz="2400" b="1" i="0" u="none" strike="noStrike" cap="none" dirty="0">
                <a:solidFill>
                  <a:srgbClr val="000000"/>
                </a:solidFill>
                <a:latin typeface="Open Sans"/>
                <a:ea typeface="Open Sans"/>
                <a:cs typeface="Open Sans"/>
                <a:sym typeface="Open Sans"/>
              </a:rPr>
              <a:t>أمثلة على برامج الانتحال</a:t>
            </a:r>
            <a:endParaRPr sz="2400" b="1" i="0" u="none" strike="noStrike" cap="none" dirty="0">
              <a:solidFill>
                <a:srgbClr val="000000"/>
              </a:solidFill>
              <a:latin typeface="Open Sans"/>
              <a:ea typeface="Open Sans"/>
              <a:cs typeface="Open Sans"/>
              <a:sym typeface="Open Sans"/>
            </a:endParaRPr>
          </a:p>
        </p:txBody>
      </p:sp>
      <p:pic>
        <p:nvPicPr>
          <p:cNvPr id="10" name="Google Shape;266;p23">
            <a:extLst>
              <a:ext uri="{FF2B5EF4-FFF2-40B4-BE49-F238E27FC236}">
                <a16:creationId xmlns:a16="http://schemas.microsoft.com/office/drawing/2014/main" id="{ED7FDDE3-565F-4DA6-89E7-67347D828C20}"/>
              </a:ext>
            </a:extLst>
          </p:cNvPr>
          <p:cNvPicPr preferRelativeResize="0"/>
          <p:nvPr/>
        </p:nvPicPr>
        <p:blipFill rotWithShape="1">
          <a:blip r:embed="rId3">
            <a:alphaModFix/>
          </a:blip>
          <a:srcRect/>
          <a:stretch/>
        </p:blipFill>
        <p:spPr>
          <a:xfrm>
            <a:off x="426934" y="2745734"/>
            <a:ext cx="2589086" cy="1337409"/>
          </a:xfrm>
          <a:prstGeom prst="rect">
            <a:avLst/>
          </a:prstGeom>
          <a:noFill/>
          <a:ln>
            <a:noFill/>
          </a:ln>
        </p:spPr>
      </p:pic>
      <p:pic>
        <p:nvPicPr>
          <p:cNvPr id="11" name="Google Shape;267;p23">
            <a:extLst>
              <a:ext uri="{FF2B5EF4-FFF2-40B4-BE49-F238E27FC236}">
                <a16:creationId xmlns:a16="http://schemas.microsoft.com/office/drawing/2014/main" id="{2712501A-1047-4268-AC08-B8045F371AA0}"/>
              </a:ext>
            </a:extLst>
          </p:cNvPr>
          <p:cNvPicPr preferRelativeResize="0"/>
          <p:nvPr/>
        </p:nvPicPr>
        <p:blipFill rotWithShape="1">
          <a:blip r:embed="rId4">
            <a:alphaModFix/>
          </a:blip>
          <a:srcRect/>
          <a:stretch/>
        </p:blipFill>
        <p:spPr>
          <a:xfrm>
            <a:off x="3334920" y="3112410"/>
            <a:ext cx="2201988" cy="512531"/>
          </a:xfrm>
          <a:prstGeom prst="rect">
            <a:avLst/>
          </a:prstGeom>
          <a:noFill/>
          <a:ln>
            <a:noFill/>
          </a:ln>
        </p:spPr>
      </p:pic>
      <p:pic>
        <p:nvPicPr>
          <p:cNvPr id="12" name="Google Shape;268;p23">
            <a:extLst>
              <a:ext uri="{FF2B5EF4-FFF2-40B4-BE49-F238E27FC236}">
                <a16:creationId xmlns:a16="http://schemas.microsoft.com/office/drawing/2014/main" id="{7C015BE7-F2AB-472B-8B3D-375E5EE15F55}"/>
              </a:ext>
            </a:extLst>
          </p:cNvPr>
          <p:cNvPicPr preferRelativeResize="0"/>
          <p:nvPr/>
        </p:nvPicPr>
        <p:blipFill rotWithShape="1">
          <a:blip r:embed="rId5">
            <a:alphaModFix/>
          </a:blip>
          <a:srcRect/>
          <a:stretch/>
        </p:blipFill>
        <p:spPr>
          <a:xfrm>
            <a:off x="551369" y="4347404"/>
            <a:ext cx="2340215" cy="951961"/>
          </a:xfrm>
          <a:prstGeom prst="rect">
            <a:avLst/>
          </a:prstGeom>
          <a:noFill/>
          <a:ln>
            <a:noFill/>
          </a:ln>
        </p:spPr>
      </p:pic>
      <p:pic>
        <p:nvPicPr>
          <p:cNvPr id="13" name="Google Shape;269;p23">
            <a:extLst>
              <a:ext uri="{FF2B5EF4-FFF2-40B4-BE49-F238E27FC236}">
                <a16:creationId xmlns:a16="http://schemas.microsoft.com/office/drawing/2014/main" id="{574B8FDA-D217-46D3-8A49-1D43A265F560}"/>
              </a:ext>
            </a:extLst>
          </p:cNvPr>
          <p:cNvPicPr preferRelativeResize="0"/>
          <p:nvPr/>
        </p:nvPicPr>
        <p:blipFill rotWithShape="1">
          <a:blip r:embed="rId6">
            <a:alphaModFix/>
          </a:blip>
          <a:srcRect/>
          <a:stretch/>
        </p:blipFill>
        <p:spPr>
          <a:xfrm>
            <a:off x="3077391" y="4111856"/>
            <a:ext cx="2564790" cy="1041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المـلــخــص</a:t>
            </a:r>
            <a:endParaRPr sz="4000" dirty="0">
              <a:solidFill>
                <a:srgbClr val="586F7C"/>
              </a:solidFill>
              <a:latin typeface="Open Sans"/>
              <a:ea typeface="Open Sans"/>
              <a:cs typeface="Open Sans"/>
              <a:sym typeface="Open Sans"/>
            </a:endParaRPr>
          </a:p>
        </p:txBody>
      </p:sp>
      <p:sp>
        <p:nvSpPr>
          <p:cNvPr id="276" name="Google Shape;276;p24"/>
          <p:cNvSpPr txBox="1">
            <a:spLocks noGrp="1"/>
          </p:cNvSpPr>
          <p:nvPr>
            <p:ph type="body" idx="1"/>
          </p:nvPr>
        </p:nvSpPr>
        <p:spPr>
          <a:xfrm>
            <a:off x="141478" y="1993972"/>
            <a:ext cx="10700693" cy="4570114"/>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1000"/>
              </a:spcBef>
              <a:spcAft>
                <a:spcPts val="0"/>
              </a:spcAft>
              <a:buClr>
                <a:schemeClr val="bg2"/>
              </a:buClr>
              <a:buSzPts val="2400"/>
              <a:buChar char="●"/>
            </a:pPr>
            <a:r>
              <a:rPr lang="ar-EG" sz="3200" dirty="0">
                <a:solidFill>
                  <a:schemeClr val="bg2"/>
                </a:solidFill>
                <a:latin typeface="Open Sans"/>
                <a:ea typeface="Open Sans"/>
                <a:cs typeface="Open Sans"/>
                <a:sym typeface="Open Sans"/>
              </a:rPr>
              <a:t>قدم هذا الدرس معلومات حول حقوق النشر وكيفية عملها من حيث حقوق الملكية الفكرية وكيفية تجنب انتهاك حقوق الطبع والنشر.</a:t>
            </a:r>
            <a:endParaRPr lang="en-US" sz="3200" dirty="0">
              <a:solidFill>
                <a:schemeClr val="bg2"/>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bg2"/>
              </a:buClr>
              <a:buSzPts val="2400"/>
              <a:buChar char="●"/>
            </a:pPr>
            <a:r>
              <a:rPr lang="ar-EG" sz="3200" dirty="0">
                <a:solidFill>
                  <a:schemeClr val="bg2"/>
                </a:solidFill>
                <a:latin typeface="Open Sans"/>
                <a:ea typeface="Open Sans"/>
                <a:cs typeface="Open Sans"/>
                <a:sym typeface="Open Sans"/>
              </a:rPr>
              <a:t>وصف الدرس أيضًا التراخيص وحقوق الوصول وكذلك الانتحال العلمى.</a:t>
            </a:r>
            <a:endParaRPr sz="3200" dirty="0">
              <a:solidFill>
                <a:schemeClr val="bg2"/>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a8875af006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lang="ar-SA" dirty="0">
                <a:solidFill>
                  <a:srgbClr val="FF0000"/>
                </a:solidFill>
                <a:latin typeface="Open Sans"/>
                <a:ea typeface="Open Sans"/>
                <a:cs typeface="Open Sans"/>
                <a:sym typeface="Open Sans"/>
              </a:rPr>
              <a:t>         المراجع والمصادر المفيدة</a:t>
            </a:r>
            <a:endParaRPr dirty="0">
              <a:solidFill>
                <a:srgbClr val="FF0000"/>
              </a:solidFill>
              <a:latin typeface="Open Sans"/>
              <a:ea typeface="Open Sans"/>
              <a:cs typeface="Open Sans"/>
              <a:sym typeface="Open Sans"/>
            </a:endParaRPr>
          </a:p>
        </p:txBody>
      </p:sp>
      <p:sp>
        <p:nvSpPr>
          <p:cNvPr id="282" name="Google Shape;282;ga8875af006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300" dirty="0">
                <a:solidFill>
                  <a:srgbClr val="424242"/>
                </a:solidFill>
                <a:latin typeface="Open Sans"/>
                <a:ea typeface="Open Sans"/>
                <a:cs typeface="Open Sans"/>
                <a:sym typeface="Open Sans"/>
              </a:rPr>
              <a:t>ASAM. 2020. Copyright and Permissions: ASAM Fair Use Guidelines. In: American Society of Addiction Medicine (ASAM) [online]. [Cited 27 June 2021]. </a:t>
            </a:r>
            <a:r>
              <a:rPr lang="en-US" sz="1300" u="sng" dirty="0">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https://www.asam.org/copyright-and-permissions#fairuse</a:t>
            </a:r>
            <a:r>
              <a:rPr lang="en-US" sz="1300" dirty="0">
                <a:solidFill>
                  <a:srgbClr val="424242"/>
                </a:solidFill>
                <a:latin typeface="Open Sans"/>
                <a:ea typeface="Open Sans"/>
                <a:cs typeface="Open Sans"/>
                <a:sym typeface="Open Sans"/>
              </a:rPr>
              <a:t> </a:t>
            </a:r>
            <a:endParaRPr sz="13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dirty="0">
                <a:solidFill>
                  <a:srgbClr val="424242"/>
                </a:solidFill>
                <a:latin typeface="Open Sans"/>
                <a:ea typeface="Open Sans"/>
                <a:cs typeface="Open Sans"/>
                <a:sym typeface="Open Sans"/>
              </a:rPr>
              <a:t>Council of Writing Program Administrators. 2003. Defining and Avoiding Plagiarism: The WPA Statement on Best Practices. In: Council of Writing Program Administrators [online]. [Updated 20 December 2019; cited 11 July 2021]. </a:t>
            </a:r>
            <a:r>
              <a:rPr lang="en-US" sz="1300" u="sng" dirty="0">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http://wpacouncil.org/aws/CWPA/pt/sd/news_article/272555/_PARENT/layout_details/false</a:t>
            </a:r>
            <a:r>
              <a:rPr lang="en-US" sz="1300" dirty="0">
                <a:solidFill>
                  <a:srgbClr val="424242"/>
                </a:solidFill>
                <a:latin typeface="Open Sans"/>
                <a:ea typeface="Open Sans"/>
                <a:cs typeface="Open Sans"/>
                <a:sym typeface="Open Sans"/>
              </a:rPr>
              <a:t>  </a:t>
            </a:r>
            <a:endParaRPr sz="13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dirty="0">
                <a:solidFill>
                  <a:srgbClr val="424242"/>
                </a:solidFill>
                <a:latin typeface="Open Sans"/>
                <a:ea typeface="Open Sans"/>
                <a:cs typeface="Open Sans"/>
                <a:sym typeface="Open Sans"/>
              </a:rPr>
              <a:t>de </a:t>
            </a:r>
            <a:r>
              <a:rPr lang="en-US" sz="1300" dirty="0" err="1">
                <a:solidFill>
                  <a:srgbClr val="424242"/>
                </a:solidFill>
                <a:latin typeface="Open Sans"/>
                <a:ea typeface="Open Sans"/>
                <a:cs typeface="Open Sans"/>
                <a:sym typeface="Open Sans"/>
              </a:rPr>
              <a:t>Rosnay</a:t>
            </a:r>
            <a:r>
              <a:rPr lang="en-US" sz="1300" dirty="0">
                <a:solidFill>
                  <a:srgbClr val="424242"/>
                </a:solidFill>
                <a:latin typeface="Open Sans"/>
                <a:ea typeface="Open Sans"/>
                <a:cs typeface="Open Sans"/>
                <a:sym typeface="Open Sans"/>
              </a:rPr>
              <a:t>, M.D. 2020. Module 6: Creative Approaches and Alternatives - Copyright for Librarians. In: Berkman Klein Center for Internet and Society at Harvard University [online]. [Cited 27 June 2021]. </a:t>
            </a:r>
            <a:r>
              <a:rPr lang="en-US" sz="1300" u="sng" dirty="0">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https://cyber.harvard.edu/copyrightforlibrarians/Module_6:_Creative_Approaches_and_Alternatives#Creative_Commons</a:t>
            </a:r>
            <a:r>
              <a:rPr lang="en-US" sz="1300" dirty="0">
                <a:solidFill>
                  <a:srgbClr val="424242"/>
                </a:solidFill>
                <a:latin typeface="Open Sans"/>
                <a:ea typeface="Open Sans"/>
                <a:cs typeface="Open Sans"/>
                <a:sym typeface="Open Sans"/>
              </a:rPr>
              <a:t>  </a:t>
            </a:r>
            <a:endParaRPr sz="13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dirty="0">
                <a:solidFill>
                  <a:srgbClr val="424242"/>
                </a:solidFill>
                <a:latin typeface="Open Sans"/>
                <a:ea typeface="Open Sans"/>
                <a:cs typeface="Open Sans"/>
                <a:sym typeface="Open Sans"/>
              </a:rPr>
              <a:t>Purdue OWL. 2020. Avoiding Plagiarism. In: Purdue Online Writing Lab [online]. [Cited 11 July 2021]. </a:t>
            </a:r>
            <a:r>
              <a:rPr lang="en-US" sz="1300" u="sng" dirty="0">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https://owl.purdue.edu/owl/avoiding_plagiarism/index.html</a:t>
            </a:r>
            <a:endParaRPr sz="13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dirty="0" err="1">
                <a:solidFill>
                  <a:srgbClr val="424242"/>
                </a:solidFill>
                <a:latin typeface="Open Sans"/>
                <a:ea typeface="Open Sans"/>
                <a:cs typeface="Open Sans"/>
                <a:sym typeface="Open Sans"/>
              </a:rPr>
              <a:t>Roig</a:t>
            </a:r>
            <a:r>
              <a:rPr lang="en-US" sz="1300" dirty="0">
                <a:solidFill>
                  <a:srgbClr val="424242"/>
                </a:solidFill>
                <a:latin typeface="Open Sans"/>
                <a:ea typeface="Open Sans"/>
                <a:cs typeface="Open Sans"/>
                <a:sym typeface="Open Sans"/>
              </a:rPr>
              <a:t>, M. 2015. Avoiding Plagiarism, Self-plagiarism, and Other Questionable Writing Practices: A Guide to Ethical Writing. In: ORI - The Office of Research Integrity [online]. [Cited 27 June 2021]. </a:t>
            </a:r>
            <a:r>
              <a:rPr lang="en-US" sz="1300" u="sng" dirty="0">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https://ori.hhs.gov/avoiding-plagiarism-self-plagiarism-and-other-questionable-writing-practices-guide-ethical-writing</a:t>
            </a:r>
            <a:r>
              <a:rPr lang="en-US" sz="1300" dirty="0">
                <a:solidFill>
                  <a:srgbClr val="424242"/>
                </a:solidFill>
                <a:latin typeface="Open Sans"/>
                <a:ea typeface="Open Sans"/>
                <a:cs typeface="Open Sans"/>
                <a:sym typeface="Open Sans"/>
              </a:rPr>
              <a:t>  </a:t>
            </a:r>
            <a:endParaRPr sz="13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dirty="0">
                <a:solidFill>
                  <a:srgbClr val="424242"/>
                </a:solidFill>
                <a:latin typeface="Open Sans"/>
                <a:ea typeface="Open Sans"/>
                <a:cs typeface="Open Sans"/>
                <a:sym typeface="Open Sans"/>
              </a:rPr>
              <a:t>WIPO. 2016. Understanding Copyright and Related Rights. [Cited 2 June 2021]. </a:t>
            </a:r>
            <a:r>
              <a:rPr lang="en-US" sz="1300" u="sng" dirty="0">
                <a:solidFill>
                  <a:srgbClr val="42424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https://www.wipo.int/edocs/pubdocs/en/wipo_pub_909_2016.pdf</a:t>
            </a:r>
            <a:r>
              <a:rPr lang="en-US" sz="1300" dirty="0">
                <a:solidFill>
                  <a:srgbClr val="424242"/>
                </a:solidFill>
                <a:latin typeface="Open Sans"/>
                <a:ea typeface="Open Sans"/>
                <a:cs typeface="Open Sans"/>
                <a:sym typeface="Open Sans"/>
              </a:rPr>
              <a:t>  </a:t>
            </a:r>
            <a:endParaRPr sz="1300" dirty="0">
              <a:solidFill>
                <a:srgbClr val="424242"/>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نـدعـوك إلى ؛</a:t>
            </a:r>
            <a:endParaRPr dirty="0">
              <a:solidFill>
                <a:srgbClr val="586F7C"/>
              </a:solidFill>
              <a:latin typeface="Open Sans"/>
              <a:ea typeface="Open Sans"/>
              <a:cs typeface="Open Sans"/>
              <a:sym typeface="Open Sans"/>
            </a:endParaRPr>
          </a:p>
        </p:txBody>
      </p:sp>
      <p:sp>
        <p:nvSpPr>
          <p:cNvPr id="282" name="Google Shape;282;g727b3dbef2_0_81"/>
          <p:cNvSpPr txBox="1">
            <a:spLocks noGrp="1"/>
          </p:cNvSpPr>
          <p:nvPr>
            <p:ph type="body" idx="1"/>
          </p:nvPr>
        </p:nvSpPr>
        <p:spPr>
          <a:xfrm>
            <a:off x="174812" y="2094524"/>
            <a:ext cx="10398063" cy="4326253"/>
          </a:xfrm>
          <a:prstGeom prst="rect">
            <a:avLst/>
          </a:prstGeom>
          <a:noFill/>
          <a:ln>
            <a:noFill/>
          </a:ln>
        </p:spPr>
        <p:txBody>
          <a:bodyPr spcFirstLastPara="1" wrap="square" lIns="91425" tIns="45700" rIns="91425" bIns="45700" anchor="t" anchorCtr="0">
            <a:noAutofit/>
          </a:bodyPr>
          <a:lstStyle/>
          <a:p>
            <a:pPr indent="-317500" algn="r" rtl="1">
              <a:lnSpc>
                <a:spcPct val="150000"/>
              </a:lnSpc>
              <a:spcBef>
                <a:spcPts val="0"/>
              </a:spcBef>
              <a:buClr>
                <a:srgbClr val="586F7C"/>
              </a:buClr>
              <a:buSzPts val="1400"/>
              <a:buFont typeface="Open Sans"/>
            </a:pPr>
            <a:r>
              <a:rPr lang="ar-EG" sz="2200" dirty="0">
                <a:solidFill>
                  <a:srgbClr val="586F7C"/>
                </a:solidFill>
                <a:latin typeface="Open Sans"/>
                <a:ea typeface="Open Sans"/>
                <a:sym typeface="Open Sans"/>
              </a:rPr>
              <a:t>قم </a:t>
            </a:r>
            <a:r>
              <a:rPr lang="ar-EG" dirty="0">
                <a:solidFill>
                  <a:srgbClr val="586F7C"/>
                </a:solidFill>
                <a:latin typeface="Open Sans"/>
                <a:ea typeface="Open Sans"/>
                <a:sym typeface="Open Sans"/>
              </a:rPr>
              <a:t>بزيارتنا على </a:t>
            </a:r>
            <a:r>
              <a:rPr lang="en-US" dirty="0">
                <a:solidFill>
                  <a:srgbClr val="586F7C"/>
                </a:solidFill>
                <a:latin typeface="Open Sans"/>
                <a:ea typeface="Open Sans"/>
                <a:cs typeface="Open Sans"/>
                <a:sym typeface="Open Sans"/>
                <a:hlinkClick r:id="rId3"/>
              </a:rPr>
              <a:t>www.research4life.org</a:t>
            </a:r>
            <a:endParaRPr lang="en-US" dirty="0">
              <a:solidFill>
                <a:srgbClr val="586F7C"/>
              </a:solidFill>
              <a:latin typeface="Open Sans"/>
              <a:ea typeface="Open Sans"/>
              <a:cs typeface="Open Sans"/>
              <a:sym typeface="Open Sans"/>
            </a:endParaRPr>
          </a:p>
          <a:p>
            <a:pPr indent="-317500" algn="r" rtl="1">
              <a:lnSpc>
                <a:spcPct val="150000"/>
              </a:lnSpc>
              <a:spcBef>
                <a:spcPts val="0"/>
              </a:spcBef>
              <a:buClr>
                <a:srgbClr val="586F7C"/>
              </a:buClr>
              <a:buSzPts val="1400"/>
              <a:buFont typeface="Open Sans"/>
            </a:pPr>
            <a:r>
              <a:rPr lang="ar-EG" dirty="0">
                <a:solidFill>
                  <a:srgbClr val="586F7C"/>
                </a:solidFill>
                <a:latin typeface="Open Sans"/>
                <a:ea typeface="Open Sans"/>
                <a:sym typeface="Open Sans"/>
              </a:rPr>
              <a:t>اتصل بنا على </a:t>
            </a:r>
            <a:r>
              <a:rPr lang="en-US" dirty="0">
                <a:solidFill>
                  <a:srgbClr val="586F7C"/>
                </a:solidFill>
                <a:latin typeface="Open Sans"/>
                <a:ea typeface="Open Sans"/>
                <a:cs typeface="Open Sans"/>
                <a:sym typeface="Open Sans"/>
                <a:hlinkClick r:id="rId4"/>
              </a:rPr>
              <a:t>r4l@research4life.org</a:t>
            </a:r>
            <a:r>
              <a:rPr lang="en-US" dirty="0">
                <a:solidFill>
                  <a:srgbClr val="586F7C"/>
                </a:solidFill>
                <a:latin typeface="Open Sans"/>
                <a:ea typeface="Open Sans"/>
                <a:cs typeface="Open Sans"/>
                <a:sym typeface="Open Sans"/>
              </a:rPr>
              <a:t> </a:t>
            </a:r>
          </a:p>
          <a:p>
            <a:pPr indent="-317500" algn="r" rtl="1">
              <a:lnSpc>
                <a:spcPct val="150000"/>
              </a:lnSpc>
              <a:spcBef>
                <a:spcPts val="0"/>
              </a:spcBef>
              <a:buClr>
                <a:srgbClr val="586F7C"/>
              </a:buClr>
              <a:buSzPts val="1400"/>
              <a:buFont typeface="Open Sans"/>
            </a:pPr>
            <a:r>
              <a:rPr lang="ar-EG" dirty="0">
                <a:solidFill>
                  <a:srgbClr val="586F7C"/>
                </a:solidFill>
                <a:latin typeface="Open Sans"/>
                <a:ea typeface="Open Sans"/>
                <a:sym typeface="Open Sans"/>
              </a:rPr>
              <a:t>تعرف على مواد التدريب الأخرى </a:t>
            </a:r>
            <a:r>
              <a:rPr lang="en-US" dirty="0">
                <a:solidFill>
                  <a:srgbClr val="586F7C"/>
                </a:solidFill>
                <a:latin typeface="Open Sans"/>
                <a:ea typeface="Open Sans"/>
                <a:cs typeface="Open Sans"/>
                <a:sym typeface="Open Sans"/>
                <a:hlinkClick r:id="rId5"/>
              </a:rPr>
              <a:t>www.research4life.org/training</a:t>
            </a:r>
            <a:endParaRPr lang="en-US" dirty="0">
              <a:solidFill>
                <a:srgbClr val="586F7C"/>
              </a:solidFill>
              <a:latin typeface="Open Sans"/>
              <a:ea typeface="Open Sans"/>
              <a:cs typeface="Open Sans"/>
              <a:sym typeface="Open Sans"/>
            </a:endParaRPr>
          </a:p>
          <a:p>
            <a:pPr indent="-317500" algn="r" rtl="1">
              <a:lnSpc>
                <a:spcPct val="150000"/>
              </a:lnSpc>
              <a:spcBef>
                <a:spcPts val="0"/>
              </a:spcBef>
              <a:buClr>
                <a:srgbClr val="586F7C"/>
              </a:buClr>
              <a:buSzPts val="1400"/>
              <a:buFont typeface="Open Sans"/>
            </a:pPr>
            <a:r>
              <a:rPr lang="ar-EG" dirty="0">
                <a:solidFill>
                  <a:srgbClr val="586F7C"/>
                </a:solidFill>
                <a:latin typeface="Open Sans"/>
                <a:ea typeface="Open Sans"/>
                <a:sym typeface="Open Sans"/>
              </a:rPr>
              <a:t>اشترك في النشرة الإخبارية  </a:t>
            </a:r>
            <a:r>
              <a:rPr lang="en-US" dirty="0">
                <a:solidFill>
                  <a:srgbClr val="586F7C"/>
                </a:solidFill>
                <a:latin typeface="Open Sans"/>
                <a:ea typeface="Open Sans"/>
                <a:cs typeface="Open Sans"/>
                <a:sym typeface="Open Sans"/>
              </a:rPr>
              <a:t>esearch4Life [www.research4life.org/newsletter]</a:t>
            </a:r>
          </a:p>
          <a:p>
            <a:pPr indent="-317500" algn="r" rtl="1">
              <a:lnSpc>
                <a:spcPct val="150000"/>
              </a:lnSpc>
              <a:spcBef>
                <a:spcPts val="0"/>
              </a:spcBef>
              <a:buClr>
                <a:srgbClr val="586F7C"/>
              </a:buClr>
              <a:buSzPts val="1400"/>
              <a:buFont typeface="Open Sans"/>
            </a:pPr>
            <a:r>
              <a:rPr lang="ar-EG" dirty="0">
                <a:solidFill>
                  <a:srgbClr val="586F7C"/>
                </a:solidFill>
                <a:latin typeface="Open Sans"/>
                <a:ea typeface="Open Sans"/>
                <a:sym typeface="Open Sans"/>
              </a:rPr>
              <a:t>تحقق من مقاطع فيديوبرامج البحوث من أجل الحياة </a:t>
            </a:r>
            <a:r>
              <a:rPr lang="en-US" dirty="0">
                <a:solidFill>
                  <a:srgbClr val="586F7C"/>
                </a:solidFill>
                <a:latin typeface="Open Sans"/>
                <a:ea typeface="Open Sans"/>
                <a:cs typeface="Open Sans"/>
                <a:sym typeface="Open Sans"/>
              </a:rPr>
              <a:t>Research4Life [https://bit.ly/2w3CU5C]</a:t>
            </a:r>
          </a:p>
          <a:p>
            <a:pPr indent="-317500" algn="r" rtl="1">
              <a:lnSpc>
                <a:spcPct val="150000"/>
              </a:lnSpc>
              <a:spcBef>
                <a:spcPts val="0"/>
              </a:spcBef>
              <a:buClr>
                <a:srgbClr val="586F7C"/>
              </a:buClr>
              <a:buSzPts val="1400"/>
              <a:buFont typeface="Open Sans"/>
            </a:pPr>
            <a:r>
              <a:rPr lang="ar-EG" dirty="0">
                <a:solidFill>
                  <a:srgbClr val="586F7C"/>
                </a:solidFill>
                <a:latin typeface="Open Sans"/>
                <a:ea typeface="Open Sans"/>
                <a:sym typeface="Open Sans"/>
              </a:rPr>
              <a:t>تابعنا على </a:t>
            </a:r>
            <a:r>
              <a:rPr lang="en-US" dirty="0">
                <a:solidFill>
                  <a:srgbClr val="586F7C"/>
                </a:solidFill>
                <a:latin typeface="Open Sans"/>
                <a:ea typeface="Open Sans"/>
                <a:cs typeface="Open Sans"/>
                <a:sym typeface="Open Sans"/>
              </a:rPr>
              <a:t>Twitter @ r4lpartnership </a:t>
            </a:r>
            <a:r>
              <a:rPr lang="ar-EG" dirty="0">
                <a:solidFill>
                  <a:srgbClr val="586F7C"/>
                </a:solidFill>
                <a:latin typeface="Open Sans"/>
                <a:ea typeface="Open Sans"/>
                <a:sym typeface="Open Sans"/>
              </a:rPr>
              <a:t>و </a:t>
            </a:r>
            <a:r>
              <a:rPr lang="en-US" dirty="0">
                <a:solidFill>
                  <a:srgbClr val="586F7C"/>
                </a:solidFill>
                <a:latin typeface="Open Sans"/>
                <a:ea typeface="Open Sans"/>
                <a:cs typeface="Open Sans"/>
                <a:sym typeface="Open Sans"/>
              </a:rPr>
              <a:t>Facebook @ R4Lpartnership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 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3987384" y="420834"/>
            <a:ext cx="3719702"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Font typeface="Gill Sans"/>
              <a:buNone/>
            </a:pPr>
            <a:r>
              <a:rPr lang="ar-EG" sz="4000" dirty="0">
                <a:solidFill>
                  <a:srgbClr val="586F7C"/>
                </a:solidFill>
                <a:latin typeface="Open Sans"/>
                <a:ea typeface="Open Sans"/>
                <a:cs typeface="Open Sans"/>
                <a:sym typeface="Open Sans"/>
              </a:rPr>
              <a:t>أهداف التعلم</a:t>
            </a:r>
            <a:endParaRPr sz="4000"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lnSpcReduction="10000"/>
          </a:bodyPr>
          <a:lstStyle/>
          <a:p>
            <a:pPr marL="355600" lvl="0" indent="-342900" algn="r" rtl="1">
              <a:lnSpc>
                <a:spcPct val="14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وصف ما هو حقوق الطبع والنشر وكيفية تجنب التعدي على حق المؤلف.</a:t>
            </a:r>
            <a:endParaRPr lang="en-GB" sz="2800" dirty="0">
              <a:solidFill>
                <a:schemeClr val="bg2"/>
              </a:solidFill>
              <a:latin typeface="Open Sans"/>
              <a:ea typeface="Open Sans"/>
              <a:cs typeface="Open Sans"/>
              <a:sym typeface="Open Sans"/>
            </a:endParaRPr>
          </a:p>
          <a:p>
            <a:pPr marL="355600" lvl="0" indent="-342900" algn="r" rtl="1">
              <a:lnSpc>
                <a:spcPct val="14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فهم حقوق وأنواع الترخيص والوصول للمحتوى، بما في ذلك كيفية استخدام المحتوى المرخص.</a:t>
            </a:r>
            <a:endParaRPr lang="en-GB" sz="2800" dirty="0">
              <a:solidFill>
                <a:schemeClr val="bg2"/>
              </a:solidFill>
              <a:latin typeface="Open Sans"/>
              <a:ea typeface="Open Sans"/>
              <a:cs typeface="Open Sans"/>
              <a:sym typeface="Open Sans"/>
            </a:endParaRPr>
          </a:p>
          <a:p>
            <a:pPr marL="355600" lvl="0" indent="-342900" algn="r" rtl="1">
              <a:lnSpc>
                <a:spcPct val="14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التعرف على أنظمة الاستخدام المختلفة التي يطبقها الناشرون على مقالات الدوريات والكتب. </a:t>
            </a:r>
            <a:endParaRPr lang="en-GB" sz="2800" dirty="0">
              <a:solidFill>
                <a:schemeClr val="bg2"/>
              </a:solidFill>
              <a:latin typeface="Open Sans"/>
              <a:ea typeface="Open Sans"/>
              <a:cs typeface="Open Sans"/>
              <a:sym typeface="Open Sans"/>
            </a:endParaRPr>
          </a:p>
          <a:p>
            <a:pPr marL="355600" lvl="0" indent="-342900" algn="r" rtl="1">
              <a:lnSpc>
                <a:spcPct val="14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وصف الإنتحال العلمى وطرق تجنبه. </a:t>
            </a:r>
            <a:endParaRPr sz="3200" dirty="0">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88" name="Google Shape;288;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9" name="Google Shape;289;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0" name="Google Shape;290;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91" name="Google Shape;291;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92" name="Google Shape;292;p1"/>
          <p:cNvSpPr/>
          <p:nvPr/>
        </p:nvSpPr>
        <p:spPr>
          <a:xfrm>
            <a:off x="1591800" y="2814175"/>
            <a:ext cx="9298800" cy="390872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لمزيد من </a:t>
            </a:r>
            <a:r>
              <a:rPr lang="ar-EG" sz="3000" b="0" i="0" u="none" strike="noStrike" cap="none">
                <a:solidFill>
                  <a:srgbClr val="F8981D"/>
                </a:solidFill>
                <a:latin typeface="Open Sans"/>
                <a:ea typeface="Open Sans"/>
                <a:cs typeface="Open Sans"/>
                <a:sym typeface="Open Sans"/>
              </a:rPr>
              <a:t>المعلومات حول برامج البحوث من أجل الحياة </a:t>
            </a:r>
            <a:r>
              <a:rPr lang="en-US" sz="3000" b="0" i="0" u="none" strike="noStrike" cap="none" dirty="0">
                <a:solidFill>
                  <a:srgbClr val="F8981D"/>
                </a:solidFill>
                <a:latin typeface="Open Sans"/>
                <a:ea typeface="Open Sans"/>
                <a:cs typeface="Open Sans"/>
                <a:sym typeface="Open Sans"/>
              </a:rPr>
              <a:t>Research4Life</a:t>
            </a: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293" name="Google Shape;293;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programmes: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ما هي الملكية الفكرية؟ </a:t>
            </a:r>
            <a:r>
              <a:rPr lang="en-US" sz="3200" dirty="0">
                <a:solidFill>
                  <a:srgbClr val="586F7C"/>
                </a:solidFill>
                <a:latin typeface="Open Sans"/>
                <a:ea typeface="Open Sans"/>
                <a:cs typeface="Open Sans"/>
                <a:sym typeface="Open Sans"/>
              </a:rPr>
              <a:t>Intellectual Property (IP)</a:t>
            </a:r>
            <a:br>
              <a:rPr lang="en-US" sz="3200" dirty="0">
                <a:solidFill>
                  <a:srgbClr val="586F7C"/>
                </a:solidFill>
                <a:latin typeface="Open Sans"/>
                <a:ea typeface="Open Sans"/>
                <a:cs typeface="Open Sans"/>
                <a:sym typeface="Open Sans"/>
              </a:rPr>
            </a:br>
            <a:r>
              <a:rPr lang="en-US" sz="3200" dirty="0">
                <a:solidFill>
                  <a:srgbClr val="586F7C"/>
                </a:solidFill>
                <a:latin typeface="Open Sans"/>
                <a:ea typeface="Open Sans"/>
                <a:cs typeface="Open Sans"/>
                <a:sym typeface="Open Sans"/>
              </a:rPr>
              <a:t> </a:t>
            </a:r>
            <a:endParaRPr sz="3200" dirty="0">
              <a:solidFill>
                <a:srgbClr val="586F7C"/>
              </a:solidFill>
              <a:latin typeface="Open Sans"/>
              <a:ea typeface="Open Sans"/>
              <a:cs typeface="Open Sans"/>
              <a:sym typeface="Open Sans"/>
            </a:endParaRPr>
          </a:p>
        </p:txBody>
      </p:sp>
      <p:sp>
        <p:nvSpPr>
          <p:cNvPr id="99" name="Google Shape;99;p3"/>
          <p:cNvSpPr/>
          <p:nvPr/>
        </p:nvSpPr>
        <p:spPr>
          <a:xfrm>
            <a:off x="734786" y="2090057"/>
            <a:ext cx="10793185" cy="4555672"/>
          </a:xfrm>
          <a:prstGeom prst="roundRect">
            <a:avLst>
              <a:gd name="adj" fmla="val 16667"/>
            </a:avLst>
          </a:prstGeom>
          <a:no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 name="Google Shape;100;p3"/>
          <p:cNvSpPr/>
          <p:nvPr/>
        </p:nvSpPr>
        <p:spPr>
          <a:xfrm>
            <a:off x="996042" y="2603546"/>
            <a:ext cx="10531929" cy="4062610"/>
          </a:xfrm>
          <a:prstGeom prst="rect">
            <a:avLst/>
          </a:prstGeom>
          <a:noFill/>
          <a:ln>
            <a:noFill/>
          </a:ln>
        </p:spPr>
        <p:txBody>
          <a:bodyPr spcFirstLastPara="1" wrap="square" lIns="91425" tIns="45700" rIns="91425" bIns="45700" anchor="t" anchorCtr="0">
            <a:spAutoFit/>
          </a:bodyPr>
          <a:lstStyle/>
          <a:p>
            <a:pPr marL="623888" marR="0" lvl="0" algn="r" defTabSz="114300" rtl="1">
              <a:lnSpc>
                <a:spcPct val="150000"/>
              </a:lnSpc>
              <a:spcBef>
                <a:spcPts val="0"/>
              </a:spcBef>
              <a:spcAft>
                <a:spcPts val="0"/>
              </a:spcAft>
              <a:buNone/>
              <a:tabLst>
                <a:tab pos="55563" algn="l"/>
                <a:tab pos="623888" algn="l"/>
              </a:tabLst>
            </a:pPr>
            <a:r>
              <a:rPr lang="ar-EG" sz="2800" b="0" i="0" u="none" strike="noStrike" cap="none" dirty="0">
                <a:solidFill>
                  <a:schemeClr val="bg2"/>
                </a:solidFill>
                <a:latin typeface="Open Sans"/>
                <a:ea typeface="Open Sans"/>
                <a:cs typeface="Open Sans"/>
                <a:sym typeface="Open Sans"/>
              </a:rPr>
              <a:t>تشير الملكية الفكرية </a:t>
            </a:r>
            <a:r>
              <a:rPr lang="en-GB" sz="2800" b="0" i="0" u="none" strike="noStrike" cap="none" dirty="0">
                <a:solidFill>
                  <a:schemeClr val="bg2"/>
                </a:solidFill>
                <a:latin typeface="Open Sans"/>
                <a:ea typeface="Open Sans"/>
                <a:cs typeface="Open Sans"/>
                <a:sym typeface="Open Sans"/>
              </a:rPr>
              <a:t> IP</a:t>
            </a:r>
            <a:r>
              <a:rPr lang="ar-EG" sz="2800" b="0" i="0" u="none" strike="noStrike" cap="none" dirty="0">
                <a:solidFill>
                  <a:schemeClr val="bg2"/>
                </a:solidFill>
                <a:latin typeface="Open Sans"/>
                <a:ea typeface="Open Sans"/>
                <a:cs typeface="Open Sans"/>
                <a:sym typeface="Open Sans"/>
              </a:rPr>
              <a:t> إلى </a:t>
            </a:r>
            <a:r>
              <a:rPr lang="ar-EG" sz="2800" dirty="0">
                <a:solidFill>
                  <a:schemeClr val="bg2"/>
                </a:solidFill>
                <a:latin typeface="Open Sans"/>
                <a:ea typeface="Open Sans"/>
                <a:cs typeface="Open Sans"/>
                <a:sym typeface="Open Sans"/>
              </a:rPr>
              <a:t>ال</a:t>
            </a:r>
            <a:r>
              <a:rPr lang="ar-EG" sz="2800" b="0" i="0" u="none" strike="noStrike" cap="none" dirty="0">
                <a:solidFill>
                  <a:schemeClr val="bg2"/>
                </a:solidFill>
                <a:latin typeface="Open Sans"/>
                <a:ea typeface="Open Sans"/>
                <a:cs typeface="Open Sans"/>
                <a:sym typeface="Open Sans"/>
              </a:rPr>
              <a:t>إبداعات العقلية والفكرية ، مثل الاختراعات، الأعمال الأدبية والفنية، التصميمات، الرموز، الأسماء والصور المستخدمة في العلامات التجاريه. الملكية الفكرية محمية بموجب قانون براءات الاختراع، العلامات التجارية،</a:t>
            </a:r>
            <a:r>
              <a:rPr lang="ar-EG" sz="2800" dirty="0">
                <a:solidFill>
                  <a:schemeClr val="bg2"/>
                </a:solidFill>
              </a:rPr>
              <a:t> </a:t>
            </a:r>
            <a:r>
              <a:rPr lang="ar-EG" sz="2800" dirty="0">
                <a:solidFill>
                  <a:schemeClr val="bg2"/>
                </a:solidFill>
                <a:latin typeface="Open Sans"/>
                <a:ea typeface="Open Sans"/>
              </a:rPr>
              <a:t>والرسوم </a:t>
            </a:r>
            <a:r>
              <a:rPr lang="ar-EG" sz="2800" dirty="0">
                <a:solidFill>
                  <a:schemeClr val="bg2"/>
                </a:solidFill>
                <a:latin typeface="Open Sans"/>
                <a:ea typeface="Open Sans"/>
                <a:sym typeface="Open Sans"/>
              </a:rPr>
              <a:t> النماذج </a:t>
            </a:r>
            <a:r>
              <a:rPr lang="ar-EG" sz="2800" b="0" i="0" u="none" strike="noStrike" cap="none" dirty="0">
                <a:solidFill>
                  <a:schemeClr val="bg2"/>
                </a:solidFill>
                <a:latin typeface="Open Sans"/>
                <a:ea typeface="Open Sans"/>
                <a:cs typeface="Open Sans"/>
                <a:sym typeface="Open Sans"/>
              </a:rPr>
              <a:t>الصناعية، حقوق التأليف والنشر والحقوق ذات الصلة التي تمكن الناس من اكتساب الاعتراف أو الاستفادة المالية مما يبتكرون أو يخترعون.</a:t>
            </a:r>
            <a:endParaRPr sz="2800" b="0" i="0" u="none" strike="noStrike" cap="none" dirty="0">
              <a:solidFill>
                <a:schemeClr val="bg2"/>
              </a:solidFill>
              <a:latin typeface="Open Sans"/>
              <a:ea typeface="Open Sans"/>
              <a:cs typeface="Open Sans"/>
              <a:sym typeface="Open Sans"/>
            </a:endParaRPr>
          </a:p>
          <a:p>
            <a:pPr marL="0" marR="0" lvl="0" indent="0" algn="ctr" rtl="0">
              <a:lnSpc>
                <a:spcPct val="100000"/>
              </a:lnSpc>
              <a:spcBef>
                <a:spcPts val="0"/>
              </a:spcBef>
              <a:spcAft>
                <a:spcPts val="0"/>
              </a:spcAft>
              <a:buNone/>
              <a:tabLst>
                <a:tab pos="10293350" algn="l"/>
              </a:tabLst>
            </a:pPr>
            <a:endParaRPr sz="2000" b="1" i="0" u="none" strike="noStrike" cap="none" dirty="0">
              <a:solidFill>
                <a:schemeClr val="bg2"/>
              </a:solidFill>
              <a:latin typeface="Open Sans"/>
              <a:ea typeface="Open Sans"/>
              <a:cs typeface="Open Sans"/>
              <a:sym typeface="Open Sans"/>
            </a:endParaRPr>
          </a:p>
          <a:p>
            <a:pPr lvl="0" algn="ctr" rtl="1"/>
            <a:r>
              <a:rPr lang="en-US" sz="2000" b="1" i="0" u="none" strike="noStrike" cap="none" dirty="0">
                <a:solidFill>
                  <a:srgbClr val="004890"/>
                </a:solidFill>
                <a:latin typeface="Open Sans"/>
                <a:ea typeface="Open Sans"/>
                <a:cs typeface="Open Sans"/>
                <a:sym typeface="Open Sans"/>
              </a:rPr>
              <a:t>~</a:t>
            </a:r>
            <a:r>
              <a:rPr lang="ar-EG" sz="2800" b="1" i="0" u="none" strike="noStrike" cap="none" dirty="0">
                <a:solidFill>
                  <a:srgbClr val="004890"/>
                </a:solidFill>
                <a:latin typeface="Open Sans"/>
                <a:ea typeface="Open Sans"/>
                <a:cs typeface="Open Sans"/>
                <a:sym typeface="Open Sans"/>
              </a:rPr>
              <a:t>المنظمة العالمية للملكية الفكرية (</a:t>
            </a:r>
            <a:r>
              <a:rPr lang="en-US" sz="2800" b="1" dirty="0">
                <a:solidFill>
                  <a:srgbClr val="004890"/>
                </a:solidFill>
                <a:latin typeface="Open Sans"/>
                <a:ea typeface="Open Sans"/>
                <a:cs typeface="Open Sans"/>
                <a:sym typeface="Open Sans"/>
              </a:rPr>
              <a:t>WIPO</a:t>
            </a:r>
            <a:r>
              <a:rPr lang="ar-EG" sz="2800" b="1" i="0" u="none" strike="noStrike" cap="none" dirty="0">
                <a:solidFill>
                  <a:srgbClr val="004890"/>
                </a:solidFill>
                <a:latin typeface="Open Sans"/>
                <a:ea typeface="Open Sans"/>
                <a:cs typeface="Open Sans"/>
                <a:sym typeface="Open Sans"/>
              </a:rPr>
              <a:t>)</a:t>
            </a:r>
            <a:r>
              <a:rPr lang="en-US" sz="2800" b="1" i="0" u="none" strike="noStrike" cap="none" dirty="0">
                <a:solidFill>
                  <a:srgbClr val="004890"/>
                </a:solidFill>
                <a:latin typeface="Open Sans"/>
                <a:ea typeface="Open Sans"/>
                <a:cs typeface="Open Sans"/>
                <a:sym typeface="Open Sans"/>
              </a:rPr>
              <a:t>~</a:t>
            </a:r>
            <a:endParaRPr sz="2800" b="1" i="0" u="none" strike="noStrike" cap="none" dirty="0">
              <a:solidFill>
                <a:srgbClr val="00489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2533338" y="437222"/>
            <a:ext cx="5351487" cy="10809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SzPts val="3600"/>
              <a:buNone/>
            </a:pPr>
            <a:r>
              <a:rPr lang="ar-EG" sz="4000" dirty="0">
                <a:solidFill>
                  <a:srgbClr val="586F7C"/>
                </a:solidFill>
                <a:latin typeface="Open Sans"/>
                <a:ea typeface="Open Sans"/>
                <a:cs typeface="Open Sans"/>
                <a:sym typeface="Open Sans"/>
              </a:rPr>
              <a:t>خلفية تاريخية</a:t>
            </a:r>
            <a:endParaRPr sz="4000" dirty="0">
              <a:solidFill>
                <a:srgbClr val="586F7C"/>
              </a:solidFill>
              <a:latin typeface="Open Sans"/>
              <a:ea typeface="Open Sans"/>
              <a:cs typeface="Open Sans"/>
              <a:sym typeface="Open Sans"/>
            </a:endParaRPr>
          </a:p>
        </p:txBody>
      </p:sp>
      <p:sp>
        <p:nvSpPr>
          <p:cNvPr id="106" name="Google Shape;106;p40"/>
          <p:cNvSpPr txBox="1">
            <a:spLocks noGrp="1"/>
          </p:cNvSpPr>
          <p:nvPr>
            <p:ph type="body" idx="1"/>
          </p:nvPr>
        </p:nvSpPr>
        <p:spPr>
          <a:xfrm>
            <a:off x="0" y="1747954"/>
            <a:ext cx="11495314" cy="4522124"/>
          </a:xfrm>
          <a:prstGeom prst="rect">
            <a:avLst/>
          </a:prstGeom>
          <a:noFill/>
          <a:ln>
            <a:noFill/>
          </a:ln>
        </p:spPr>
        <p:txBody>
          <a:bodyPr spcFirstLastPara="1" wrap="square" lIns="91425" tIns="45700" rIns="91425" bIns="45700" anchor="t" anchorCtr="0">
            <a:noAutofit/>
          </a:bodyPr>
          <a:lstStyle/>
          <a:p>
            <a:pPr marL="469900" lvl="0" indent="-457200" algn="r" rtl="1">
              <a:lnSpc>
                <a:spcPct val="200000"/>
              </a:lnSpc>
              <a:spcBef>
                <a:spcPts val="0"/>
              </a:spcBef>
              <a:buClr>
                <a:schemeClr val="dk2"/>
              </a:buClr>
              <a:buSzPts val="2200"/>
            </a:pPr>
            <a:r>
              <a:rPr lang="ar-EG" sz="2800" dirty="0">
                <a:solidFill>
                  <a:schemeClr val="bg2"/>
                </a:solidFill>
                <a:latin typeface="Open Sans"/>
                <a:ea typeface="Open Sans"/>
                <a:cs typeface="Open Sans"/>
                <a:sym typeface="Open Sans"/>
              </a:rPr>
              <a:t>تم الاعتراف بأهمية حماية حقوق الملكية الفكرية</a:t>
            </a:r>
            <a:r>
              <a:rPr lang="en-US" sz="2800" dirty="0">
                <a:solidFill>
                  <a:schemeClr val="bg2"/>
                </a:solidFill>
                <a:latin typeface="Open Sans"/>
                <a:ea typeface="Open Sans"/>
                <a:cs typeface="Open Sans"/>
                <a:sym typeface="Open Sans"/>
              </a:rPr>
              <a:t>IP</a:t>
            </a:r>
            <a:r>
              <a:rPr lang="ar-EG" sz="2800" dirty="0">
                <a:solidFill>
                  <a:schemeClr val="bg2"/>
                </a:solidFill>
                <a:latin typeface="Open Sans"/>
                <a:ea typeface="Open Sans"/>
                <a:cs typeface="Open Sans"/>
                <a:sym typeface="Open Sans"/>
              </a:rPr>
              <a:t> لأول مرة في عام ١٨٨٣ في اتفاقية باريس لحماية الملكية الصناعية المعروفة باسم </a:t>
            </a:r>
            <a:r>
              <a:rPr lang="ar-EG" sz="2800" b="1" dirty="0">
                <a:solidFill>
                  <a:schemeClr val="bg2"/>
                </a:solidFill>
                <a:latin typeface="Open Sans"/>
                <a:ea typeface="Open Sans"/>
                <a:cs typeface="Open Sans"/>
                <a:sym typeface="Open Sans"/>
              </a:rPr>
              <a:t>"اتفاقية باريس"</a:t>
            </a:r>
            <a:r>
              <a:rPr lang="en-US" sz="2800" b="1" dirty="0">
                <a:solidFill>
                  <a:schemeClr val="bg2"/>
                </a:solidFill>
                <a:latin typeface="Open Sans"/>
                <a:ea typeface="Open Sans"/>
                <a:cs typeface="Open Sans"/>
                <a:sym typeface="Open Sans"/>
              </a:rPr>
              <a:t> </a:t>
            </a:r>
            <a:endParaRPr sz="2800" b="1" dirty="0">
              <a:solidFill>
                <a:schemeClr val="bg2"/>
              </a:solidFill>
            </a:endParaRPr>
          </a:p>
          <a:p>
            <a:pPr marL="469900" lvl="0" indent="-457200" algn="r" rtl="1">
              <a:lnSpc>
                <a:spcPct val="20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كما تم الاعتراف بها في اتفاقية برن لحماية المصنفات الأدبية والفنية عام ١٨٨٦ ، والمعروفة باسم </a:t>
            </a:r>
            <a:r>
              <a:rPr lang="ar-EG" sz="2800" b="1" dirty="0">
                <a:solidFill>
                  <a:schemeClr val="bg2"/>
                </a:solidFill>
                <a:latin typeface="Open Sans"/>
                <a:ea typeface="Open Sans"/>
                <a:cs typeface="Open Sans"/>
                <a:sym typeface="Open Sans"/>
              </a:rPr>
              <a:t>"اتفاقية برن“</a:t>
            </a:r>
            <a:endParaRPr lang="en-GB" sz="2800" b="1" dirty="0">
              <a:solidFill>
                <a:schemeClr val="bg2"/>
              </a:solidFill>
              <a:latin typeface="Open Sans"/>
              <a:ea typeface="Open Sans"/>
              <a:cs typeface="Open Sans"/>
              <a:sym typeface="Open Sans"/>
            </a:endParaRPr>
          </a:p>
          <a:p>
            <a:pPr marL="469900" lvl="0" indent="-457200" algn="r" rtl="1">
              <a:lnSpc>
                <a:spcPct val="200000"/>
              </a:lnSpc>
              <a:spcBef>
                <a:spcPts val="0"/>
              </a:spcBef>
              <a:buClr>
                <a:schemeClr val="dk2"/>
              </a:buClr>
              <a:buSzPts val="2200"/>
            </a:pPr>
            <a:r>
              <a:rPr lang="ar-EG" sz="2800" dirty="0">
                <a:solidFill>
                  <a:schemeClr val="bg2"/>
                </a:solidFill>
                <a:latin typeface="Open Sans"/>
                <a:ea typeface="Open Sans"/>
                <a:cs typeface="Open Sans"/>
                <a:sym typeface="Open Sans"/>
              </a:rPr>
              <a:t>تمت كلتا المعاهدتين تحت اشراف </a:t>
            </a:r>
            <a:r>
              <a:rPr lang="en-US" sz="2800" b="1" dirty="0">
                <a:solidFill>
                  <a:schemeClr val="bg2"/>
                </a:solidFill>
                <a:latin typeface="Open Sans"/>
                <a:ea typeface="Open Sans"/>
                <a:cs typeface="Open Sans"/>
                <a:sym typeface="Open Sans"/>
              </a:rPr>
              <a:t>WIPO</a:t>
            </a:r>
            <a:r>
              <a:rPr lang="ar-EG" sz="2800" dirty="0">
                <a:solidFill>
                  <a:schemeClr val="bg2"/>
                </a:solidFill>
                <a:latin typeface="Open Sans"/>
                <a:ea typeface="Open Sans"/>
                <a:cs typeface="Open Sans"/>
                <a:sym typeface="Open Sans"/>
              </a:rPr>
              <a:t>.</a:t>
            </a:r>
            <a:endParaRPr sz="2800" dirty="0">
              <a:solidFill>
                <a:schemeClr val="bg2"/>
              </a:solidFill>
              <a:latin typeface="Open Sans"/>
              <a:ea typeface="Open Sans"/>
              <a:cs typeface="Open Sans"/>
              <a:sym typeface="Open Sans"/>
            </a:endParaRPr>
          </a:p>
          <a:p>
            <a:pPr marL="927100" lvl="1" indent="-317500" algn="l" rtl="0">
              <a:lnSpc>
                <a:spcPct val="200000"/>
              </a:lnSpc>
              <a:spcBef>
                <a:spcPts val="0"/>
              </a:spcBef>
              <a:spcAft>
                <a:spcPts val="0"/>
              </a:spcAft>
              <a:buClr>
                <a:schemeClr val="dk2"/>
              </a:buClr>
              <a:buSzPts val="22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727b3dbef2_0_47"/>
          <p:cNvSpPr txBox="1">
            <a:spLocks noGrp="1"/>
          </p:cNvSpPr>
          <p:nvPr>
            <p:ph type="title"/>
          </p:nvPr>
        </p:nvSpPr>
        <p:spPr>
          <a:xfrm>
            <a:off x="163285" y="373366"/>
            <a:ext cx="8311243"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3600"/>
              <a:buNone/>
            </a:pPr>
            <a:r>
              <a:rPr lang="ar-EG" sz="4000" dirty="0">
                <a:solidFill>
                  <a:srgbClr val="586F7C"/>
                </a:solidFill>
                <a:latin typeface="Open Sans"/>
                <a:ea typeface="Open Sans"/>
                <a:cs typeface="Open Sans"/>
                <a:sym typeface="Open Sans"/>
              </a:rPr>
              <a:t>فروع الملكية الفكرية</a:t>
            </a:r>
            <a:endParaRPr sz="4000" dirty="0">
              <a:solidFill>
                <a:srgbClr val="586F7C"/>
              </a:solidFill>
              <a:latin typeface="Open Sans"/>
              <a:ea typeface="Open Sans"/>
              <a:cs typeface="Open Sans"/>
              <a:sym typeface="Open Sans"/>
            </a:endParaRPr>
          </a:p>
        </p:txBody>
      </p:sp>
      <p:sp>
        <p:nvSpPr>
          <p:cNvPr id="113" name="Google Shape;113;g727b3dbef2_0_47"/>
          <p:cNvSpPr txBox="1"/>
          <p:nvPr/>
        </p:nvSpPr>
        <p:spPr>
          <a:xfrm>
            <a:off x="657626" y="1829589"/>
            <a:ext cx="7980188" cy="584735"/>
          </a:xfrm>
          <a:prstGeom prst="rect">
            <a:avLst/>
          </a:prstGeom>
          <a:noFill/>
          <a:ln>
            <a:noFill/>
          </a:ln>
        </p:spPr>
        <p:txBody>
          <a:bodyPr spcFirstLastPara="1" wrap="square" lIns="91425" tIns="45700" rIns="91425" bIns="45700" anchor="t" anchorCtr="0">
            <a:spAutoFit/>
          </a:bodyPr>
          <a:lstStyle/>
          <a:p>
            <a:pPr lvl="0" algn="r" rtl="1"/>
            <a:r>
              <a:rPr lang="ar-EG" sz="3200" b="0" i="0" u="none" strike="noStrike" cap="none" dirty="0">
                <a:solidFill>
                  <a:schemeClr val="bg2"/>
                </a:solidFill>
                <a:latin typeface="Open Sans"/>
                <a:ea typeface="Open Sans"/>
                <a:cs typeface="Open Sans"/>
                <a:sym typeface="Open Sans"/>
              </a:rPr>
              <a:t>فرعي الملكية الفكرية</a:t>
            </a:r>
            <a:r>
              <a:rPr lang="en-US" sz="3200" dirty="0">
                <a:solidFill>
                  <a:schemeClr val="bg2"/>
                </a:solidFill>
                <a:latin typeface="Open Sans"/>
                <a:ea typeface="Open Sans"/>
                <a:cs typeface="Open Sans"/>
                <a:sym typeface="Open Sans"/>
              </a:rPr>
              <a:t>IP</a:t>
            </a:r>
            <a:r>
              <a:rPr lang="ar-EG" sz="3200" dirty="0">
                <a:solidFill>
                  <a:schemeClr val="bg2"/>
                </a:solidFill>
                <a:latin typeface="Open Sans"/>
                <a:ea typeface="Open Sans"/>
                <a:cs typeface="Open Sans"/>
                <a:sym typeface="Open Sans"/>
              </a:rPr>
              <a:t> </a:t>
            </a:r>
            <a:r>
              <a:rPr lang="ar-EG" sz="3200" b="0" i="0" u="none" strike="noStrike" cap="none" dirty="0">
                <a:solidFill>
                  <a:schemeClr val="bg2"/>
                </a:solidFill>
                <a:latin typeface="Open Sans"/>
                <a:ea typeface="Open Sans"/>
                <a:cs typeface="Open Sans"/>
                <a:sym typeface="Open Sans"/>
              </a:rPr>
              <a:t>والأعمال التي تقوم بحمايتها.</a:t>
            </a:r>
            <a:endParaRPr sz="3200" b="0" i="0" u="none" strike="noStrike" cap="none" dirty="0">
              <a:solidFill>
                <a:schemeClr val="bg2"/>
              </a:solidFill>
              <a:latin typeface="Open Sans"/>
              <a:ea typeface="Open Sans"/>
              <a:cs typeface="Open Sans"/>
              <a:sym typeface="Open Sans"/>
            </a:endParaRPr>
          </a:p>
        </p:txBody>
      </p:sp>
      <p:graphicFrame>
        <p:nvGraphicFramePr>
          <p:cNvPr id="2" name="Table 2">
            <a:extLst>
              <a:ext uri="{FF2B5EF4-FFF2-40B4-BE49-F238E27FC236}">
                <a16:creationId xmlns:a16="http://schemas.microsoft.com/office/drawing/2014/main" id="{FED0817D-462C-45D8-AAD6-816DF390532A}"/>
              </a:ext>
            </a:extLst>
          </p:cNvPr>
          <p:cNvGraphicFramePr>
            <a:graphicFrameLocks noGrp="1"/>
          </p:cNvGraphicFramePr>
          <p:nvPr>
            <p:extLst>
              <p:ext uri="{D42A27DB-BD31-4B8C-83A1-F6EECF244321}">
                <p14:modId xmlns:p14="http://schemas.microsoft.com/office/powerpoint/2010/main" val="672029655"/>
              </p:ext>
            </p:extLst>
          </p:nvPr>
        </p:nvGraphicFramePr>
        <p:xfrm>
          <a:off x="1759284" y="2687320"/>
          <a:ext cx="8128000" cy="3596640"/>
        </p:xfrm>
        <a:graphic>
          <a:graphicData uri="http://schemas.openxmlformats.org/drawingml/2006/table">
            <a:tbl>
              <a:tblPr firstRow="1" bandRow="1">
                <a:tableStyleId>{A2F048FD-0AD8-4DC6-9E56-2716F1D426F4}</a:tableStyleId>
              </a:tblPr>
              <a:tblGrid>
                <a:gridCol w="4064000">
                  <a:extLst>
                    <a:ext uri="{9D8B030D-6E8A-4147-A177-3AD203B41FA5}">
                      <a16:colId xmlns:a16="http://schemas.microsoft.com/office/drawing/2014/main" val="3261326688"/>
                    </a:ext>
                  </a:extLst>
                </a:gridCol>
                <a:gridCol w="4064000">
                  <a:extLst>
                    <a:ext uri="{9D8B030D-6E8A-4147-A177-3AD203B41FA5}">
                      <a16:colId xmlns:a16="http://schemas.microsoft.com/office/drawing/2014/main" val="1757335885"/>
                    </a:ext>
                  </a:extLst>
                </a:gridCol>
              </a:tblGrid>
              <a:tr h="370840">
                <a:tc>
                  <a:txBody>
                    <a:bodyPr/>
                    <a:lstStyle/>
                    <a:p>
                      <a:pPr algn="ctr" rtl="1"/>
                      <a:r>
                        <a:rPr lang="ar-EG" sz="3200" b="1" dirty="0">
                          <a:solidFill>
                            <a:schemeClr val="bg2"/>
                          </a:solidFill>
                        </a:rPr>
                        <a:t>الحقوق الصناعية</a:t>
                      </a:r>
                      <a:endParaRPr lang="en-US" sz="3200" b="1" dirty="0">
                        <a:solidFill>
                          <a:schemeClr val="bg2"/>
                        </a:solidFill>
                      </a:endParaRPr>
                    </a:p>
                  </a:txBody>
                  <a:tcPr anchor="ctr"/>
                </a:tc>
                <a:tc>
                  <a:txBody>
                    <a:bodyPr/>
                    <a:lstStyle/>
                    <a:p>
                      <a:pPr algn="ctr" rtl="1"/>
                      <a:r>
                        <a:rPr lang="ar-EG" sz="3200" b="1" dirty="0">
                          <a:solidFill>
                            <a:schemeClr val="bg2"/>
                          </a:solidFill>
                        </a:rPr>
                        <a:t>حقوق النشر</a:t>
                      </a:r>
                      <a:endParaRPr lang="en-US" sz="3200" b="1" dirty="0">
                        <a:solidFill>
                          <a:schemeClr val="bg2"/>
                        </a:solidFill>
                      </a:endParaRPr>
                    </a:p>
                  </a:txBody>
                  <a:tcPr anchor="ctr"/>
                </a:tc>
                <a:extLst>
                  <a:ext uri="{0D108BD9-81ED-4DB2-BD59-A6C34878D82A}">
                    <a16:rowId xmlns:a16="http://schemas.microsoft.com/office/drawing/2014/main" val="2642997183"/>
                  </a:ext>
                </a:extLst>
              </a:tr>
              <a:tr h="370840">
                <a:tc>
                  <a:txBody>
                    <a:bodyPr/>
                    <a:lstStyle/>
                    <a:p>
                      <a:pPr marL="285750" indent="-285750" algn="r" rtl="1">
                        <a:buFont typeface="Wingdings" panose="05000000000000000000" pitchFamily="2" charset="2"/>
                        <a:buChar char="q"/>
                      </a:pPr>
                      <a:endParaRPr lang="ar-EG" sz="3200" dirty="0">
                        <a:solidFill>
                          <a:schemeClr val="bg2"/>
                        </a:solidFill>
                      </a:endParaRPr>
                    </a:p>
                    <a:p>
                      <a:pPr marL="285750" indent="-285750" algn="r" rtl="1">
                        <a:buFont typeface="Wingdings" panose="05000000000000000000" pitchFamily="2" charset="2"/>
                        <a:buChar char="q"/>
                      </a:pPr>
                      <a:r>
                        <a:rPr lang="ar-EG" sz="3200" dirty="0">
                          <a:solidFill>
                            <a:schemeClr val="bg2"/>
                          </a:solidFill>
                        </a:rPr>
                        <a:t> براءات الأختراع</a:t>
                      </a:r>
                    </a:p>
                    <a:p>
                      <a:pPr marL="285750" indent="-285750" algn="r" rtl="1">
                        <a:buFont typeface="Wingdings" panose="05000000000000000000" pitchFamily="2" charset="2"/>
                        <a:buChar char="q"/>
                      </a:pPr>
                      <a:r>
                        <a:rPr lang="ar-EG" sz="3200" dirty="0">
                          <a:solidFill>
                            <a:schemeClr val="bg2"/>
                          </a:solidFill>
                        </a:rPr>
                        <a:t> العلامات التجارية</a:t>
                      </a:r>
                    </a:p>
                    <a:p>
                      <a:pPr marL="285750" indent="-285750" algn="r" rtl="1">
                        <a:buFont typeface="Wingdings" panose="05000000000000000000" pitchFamily="2" charset="2"/>
                        <a:buChar char="q"/>
                      </a:pPr>
                      <a:r>
                        <a:rPr lang="ar-EG" sz="3200" dirty="0">
                          <a:solidFill>
                            <a:schemeClr val="bg2"/>
                          </a:solidFill>
                        </a:rPr>
                        <a:t> التصميمات الصناعية</a:t>
                      </a:r>
                    </a:p>
                    <a:p>
                      <a:pPr marL="285750" indent="-285750" algn="r" rtl="1">
                        <a:buFont typeface="Wingdings" panose="05000000000000000000" pitchFamily="2" charset="2"/>
                        <a:buChar char="q"/>
                      </a:pPr>
                      <a:r>
                        <a:rPr lang="ar-EG" sz="3200" dirty="0">
                          <a:solidFill>
                            <a:schemeClr val="bg2"/>
                          </a:solidFill>
                        </a:rPr>
                        <a:t> الأكتشافات الجغرافية</a:t>
                      </a:r>
                      <a:endParaRPr lang="en-US" sz="3200" dirty="0">
                        <a:solidFill>
                          <a:schemeClr val="bg2"/>
                        </a:solidFill>
                      </a:endParaRPr>
                    </a:p>
                  </a:txBody>
                  <a:tcPr/>
                </a:tc>
                <a:tc>
                  <a:txBody>
                    <a:bodyPr/>
                    <a:lstStyle/>
                    <a:p>
                      <a:pPr marL="285750" indent="-285750" algn="r" rtl="1">
                        <a:buFont typeface="Wingdings" panose="05000000000000000000" pitchFamily="2" charset="2"/>
                        <a:buChar char="q"/>
                      </a:pPr>
                      <a:endParaRPr lang="ar-EG" sz="3200" dirty="0">
                        <a:solidFill>
                          <a:schemeClr val="bg2"/>
                        </a:solidFill>
                      </a:endParaRPr>
                    </a:p>
                    <a:p>
                      <a:pPr marL="285750" indent="-285750" algn="r" rtl="1">
                        <a:buFont typeface="Wingdings" panose="05000000000000000000" pitchFamily="2" charset="2"/>
                        <a:buChar char="q"/>
                      </a:pPr>
                      <a:r>
                        <a:rPr lang="ar-EG" sz="3200" dirty="0">
                          <a:solidFill>
                            <a:schemeClr val="bg2"/>
                          </a:solidFill>
                        </a:rPr>
                        <a:t> العمل الأدبي</a:t>
                      </a:r>
                    </a:p>
                    <a:p>
                      <a:pPr marL="285750" indent="-285750" algn="r" rtl="1">
                        <a:buFont typeface="Wingdings" panose="05000000000000000000" pitchFamily="2" charset="2"/>
                        <a:buChar char="q"/>
                      </a:pPr>
                      <a:r>
                        <a:rPr lang="ar-EG" sz="3200" dirty="0">
                          <a:solidFill>
                            <a:schemeClr val="bg2"/>
                          </a:solidFill>
                        </a:rPr>
                        <a:t> الأفلام</a:t>
                      </a:r>
                    </a:p>
                    <a:p>
                      <a:pPr marL="285750" indent="-285750" algn="r" rtl="1">
                        <a:buFont typeface="Wingdings" panose="05000000000000000000" pitchFamily="2" charset="2"/>
                        <a:buChar char="q"/>
                      </a:pPr>
                      <a:r>
                        <a:rPr lang="ar-EG" sz="3200" dirty="0">
                          <a:solidFill>
                            <a:schemeClr val="bg2"/>
                          </a:solidFill>
                        </a:rPr>
                        <a:t> الموسيقى</a:t>
                      </a:r>
                    </a:p>
                    <a:p>
                      <a:pPr marL="285750" indent="-285750" algn="r" rtl="1">
                        <a:buFont typeface="Wingdings" panose="05000000000000000000" pitchFamily="2" charset="2"/>
                        <a:buChar char="q"/>
                      </a:pPr>
                      <a:r>
                        <a:rPr lang="ar-EG" sz="3200" dirty="0">
                          <a:solidFill>
                            <a:schemeClr val="bg2"/>
                          </a:solidFill>
                        </a:rPr>
                        <a:t> العمل الفني</a:t>
                      </a:r>
                    </a:p>
                    <a:p>
                      <a:pPr marL="285750" indent="-285750" algn="r" rtl="1">
                        <a:buFont typeface="Wingdings" panose="05000000000000000000" pitchFamily="2" charset="2"/>
                        <a:buChar char="q"/>
                      </a:pPr>
                      <a:r>
                        <a:rPr lang="ar-EG" sz="3200" dirty="0">
                          <a:solidFill>
                            <a:schemeClr val="bg2"/>
                          </a:solidFill>
                        </a:rPr>
                        <a:t> التصميمات</a:t>
                      </a:r>
                      <a:r>
                        <a:rPr lang="en-US" sz="3200" dirty="0">
                          <a:solidFill>
                            <a:schemeClr val="bg2"/>
                          </a:solidFill>
                        </a:rPr>
                        <a:t> </a:t>
                      </a:r>
                      <a:r>
                        <a:rPr lang="ar-SA" sz="3200" dirty="0">
                          <a:solidFill>
                            <a:schemeClr val="bg2"/>
                          </a:solidFill>
                        </a:rPr>
                        <a:t>المعمارية</a:t>
                      </a:r>
                      <a:endParaRPr lang="en-US" sz="3200" dirty="0">
                        <a:solidFill>
                          <a:schemeClr val="bg2"/>
                        </a:solidFill>
                      </a:endParaRPr>
                    </a:p>
                  </a:txBody>
                  <a:tcPr/>
                </a:tc>
                <a:extLst>
                  <a:ext uri="{0D108BD9-81ED-4DB2-BD59-A6C34878D82A}">
                    <a16:rowId xmlns:a16="http://schemas.microsoft.com/office/drawing/2014/main" val="13287997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586F7C"/>
              </a:buClr>
              <a:buSzPts val="3700"/>
              <a:buNone/>
            </a:pPr>
            <a:r>
              <a:rPr lang="ar-EG" sz="4000" dirty="0">
                <a:solidFill>
                  <a:srgbClr val="586F7C"/>
                </a:solidFill>
                <a:latin typeface="Open Sans"/>
                <a:ea typeface="Open Sans"/>
                <a:cs typeface="Open Sans"/>
                <a:sym typeface="Open Sans"/>
              </a:rPr>
              <a:t>حقوق الطبع والنشر</a:t>
            </a:r>
            <a:endParaRPr sz="4000" dirty="0">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393450" y="1924495"/>
            <a:ext cx="10677321" cy="4716147"/>
          </a:xfrm>
          <a:prstGeom prst="rect">
            <a:avLst/>
          </a:prstGeom>
          <a:noFill/>
          <a:ln>
            <a:noFill/>
          </a:ln>
        </p:spPr>
        <p:txBody>
          <a:bodyPr spcFirstLastPara="1" wrap="square" lIns="91425" tIns="45700" rIns="91425" bIns="45700" anchor="t" anchorCtr="0">
            <a:noAutofit/>
          </a:bodyPr>
          <a:lstStyle/>
          <a:p>
            <a:pPr lvl="0" algn="r" rtl="1">
              <a:lnSpc>
                <a:spcPct val="100000"/>
              </a:lnSpc>
              <a:spcBef>
                <a:spcPts val="1000"/>
              </a:spcBef>
              <a:spcAft>
                <a:spcPts val="0"/>
              </a:spcAft>
              <a:buClr>
                <a:schemeClr val="bg2"/>
              </a:buClr>
              <a:buSzPts val="2400"/>
              <a:buFont typeface="Arial" panose="020B0604020202020204" pitchFamily="34" charset="0"/>
              <a:buChar char="•"/>
            </a:pPr>
            <a:r>
              <a:rPr lang="ar-EG" dirty="0">
                <a:solidFill>
                  <a:schemeClr val="bg2"/>
                </a:solidFill>
                <a:latin typeface="Open Sans"/>
                <a:ea typeface="Open Sans"/>
                <a:cs typeface="Open Sans"/>
                <a:sym typeface="Open Sans"/>
              </a:rPr>
              <a:t>حق </a:t>
            </a:r>
            <a:r>
              <a:rPr lang="ar-EG" sz="2800" dirty="0">
                <a:solidFill>
                  <a:schemeClr val="bg2"/>
                </a:solidFill>
                <a:latin typeface="Open Sans"/>
                <a:ea typeface="Open Sans"/>
                <a:cs typeface="Open Sans"/>
                <a:sym typeface="Open Sans"/>
              </a:rPr>
              <a:t>المؤلف مصطلح قانوني يشير إلى حماية المؤلف وإنتاجه.</a:t>
            </a:r>
            <a:r>
              <a:rPr lang="en-US" sz="2800" dirty="0">
                <a:solidFill>
                  <a:schemeClr val="bg2"/>
                </a:solidFill>
                <a:latin typeface="Open Sans"/>
                <a:ea typeface="Open Sans"/>
                <a:cs typeface="Open Sans"/>
                <a:sym typeface="Open Sans"/>
              </a:rPr>
              <a:t> </a:t>
            </a:r>
            <a:endParaRPr sz="2800"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هذه الحقوق تشمل :</a:t>
            </a:r>
            <a:endParaRPr lang="en-GB" sz="2800" dirty="0">
              <a:solidFill>
                <a:schemeClr val="bg2"/>
              </a:solidFill>
              <a:latin typeface="Open Sans"/>
              <a:ea typeface="Open Sans"/>
              <a:cs typeface="Open Sans"/>
              <a:sym typeface="Open Sans"/>
            </a:endParaRPr>
          </a:p>
          <a:p>
            <a:pPr lvl="1" indent="-381000" algn="r" rtl="1">
              <a:lnSpc>
                <a:spcPct val="100000"/>
              </a:lnSpc>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الحق في إعادة انتاج العمل مرة أخرى،</a:t>
            </a:r>
          </a:p>
          <a:p>
            <a:pPr lvl="1" indent="-381000" algn="r" rtl="1">
              <a:lnSpc>
                <a:spcPct val="100000"/>
              </a:lnSpc>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الحق في إعداد الأعمال المشتقة من العمل الأصلي،</a:t>
            </a:r>
          </a:p>
          <a:p>
            <a:pPr lvl="1" indent="-381000" algn="r" rtl="1">
              <a:lnSpc>
                <a:spcPct val="100000"/>
              </a:lnSpc>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الحق في توزيع النسخ المختلفة من العمل الذي تم تأليفه،</a:t>
            </a:r>
          </a:p>
          <a:p>
            <a:pPr lvl="1" indent="-381000" algn="r" rtl="1">
              <a:lnSpc>
                <a:spcPct val="100000"/>
              </a:lnSpc>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حق الأداء العلني.</a:t>
            </a:r>
            <a:endParaRPr lang="en-GB" sz="2800" dirty="0">
              <a:solidFill>
                <a:schemeClr val="bg2"/>
              </a:solidFill>
              <a:latin typeface="Open Sans"/>
              <a:ea typeface="Open Sans"/>
              <a:cs typeface="Open Sans"/>
              <a:sym typeface="Open Sans"/>
            </a:endParaRPr>
          </a:p>
          <a:p>
            <a:pPr marL="495300" indent="-457200" algn="r" rtl="1">
              <a:lnSpc>
                <a:spcPct val="100000"/>
              </a:lnSpc>
              <a:buClr>
                <a:schemeClr val="dk1"/>
              </a:buClr>
              <a:buFont typeface="Arial" panose="020B0604020202020204" pitchFamily="34" charset="0"/>
              <a:buChar char="•"/>
            </a:pPr>
            <a:r>
              <a:rPr lang="ar-EG" sz="2800" dirty="0">
                <a:solidFill>
                  <a:schemeClr val="bg2"/>
                </a:solidFill>
                <a:latin typeface="Open Sans"/>
                <a:ea typeface="Open Sans"/>
                <a:cs typeface="Open Sans"/>
                <a:sym typeface="Open Sans"/>
              </a:rPr>
              <a:t>بموجب حقوق الطبع والنشر يتم حماية المؤلفين والفنانين والمبدعين المختلفين لإبداعاتهم الأدبية والفنية</a:t>
            </a:r>
            <a:endParaRPr sz="2800"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586F7C"/>
              </a:buClr>
              <a:buSzPts val="3700"/>
              <a:buNone/>
            </a:pPr>
            <a:r>
              <a:rPr lang="ar-EG" sz="4000" dirty="0">
                <a:solidFill>
                  <a:srgbClr val="586F7C"/>
                </a:solidFill>
                <a:latin typeface="Open Sans"/>
                <a:ea typeface="Open Sans"/>
                <a:cs typeface="Open Sans"/>
                <a:sym typeface="Open Sans"/>
              </a:rPr>
              <a:t>تابع حقوق الطبع والنشر.</a:t>
            </a:r>
            <a:endParaRPr sz="4000" dirty="0">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393450" y="1924496"/>
            <a:ext cx="10677321" cy="4655918"/>
          </a:xfrm>
          <a:prstGeom prst="rect">
            <a:avLst/>
          </a:prstGeom>
          <a:noFill/>
          <a:ln>
            <a:noFill/>
          </a:ln>
        </p:spPr>
        <p:txBody>
          <a:bodyPr spcFirstLastPara="1" wrap="square" lIns="91425" tIns="45700" rIns="91425" bIns="45700" anchor="t" anchorCtr="0">
            <a:noAutofit/>
          </a:bodyPr>
          <a:lstStyle/>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تحمي حقوق الطبع والنشر نوعين من الحقوق:</a:t>
            </a:r>
            <a:endParaRPr lang="en-GB" sz="2800" dirty="0">
              <a:solidFill>
                <a:schemeClr val="bg2"/>
              </a:solidFill>
              <a:latin typeface="Open Sans"/>
              <a:ea typeface="Open Sans"/>
              <a:cs typeface="Open Sans"/>
              <a:sym typeface="Open Sans"/>
            </a:endParaRPr>
          </a:p>
          <a:p>
            <a:pPr marL="990600" lvl="1" indent="-457200" algn="r" rtl="1">
              <a:lnSpc>
                <a:spcPct val="100000"/>
              </a:lnSpc>
              <a:spcBef>
                <a:spcPts val="1000"/>
              </a:spcBef>
              <a:buClr>
                <a:schemeClr val="bg2"/>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الحقوق الاقتصادية - تتيح لأصحاب الحقوق جني أرباح مالية من استخدام الآخرين لأعمالهم.</a:t>
            </a:r>
            <a:endParaRPr lang="en-GB" sz="2800" dirty="0">
              <a:solidFill>
                <a:schemeClr val="bg2"/>
              </a:solidFill>
              <a:latin typeface="Open Sans"/>
              <a:ea typeface="Open Sans"/>
              <a:cs typeface="Open Sans"/>
              <a:sym typeface="Open Sans"/>
            </a:endParaRPr>
          </a:p>
          <a:p>
            <a:pPr marL="990600" lvl="1" indent="-457200" algn="r" rtl="1">
              <a:lnSpc>
                <a:spcPct val="100000"/>
              </a:lnSpc>
              <a:spcBef>
                <a:spcPts val="1000"/>
              </a:spcBef>
              <a:buClr>
                <a:schemeClr val="bg2"/>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الحقوق المعنوية - تسمح للمؤلفين والمبدعين باتخاذ إجراءات معينة للحفاظ على ارتباطهم بانتاجهم وحمايته.</a:t>
            </a:r>
          </a:p>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قد يكون المؤلف أو المبدع هو مالك الحقوق الاقتصادية أو قد يتم نقل هذه الحقوق إلى واحد أو أكثر من مالكي حقوق الطبع والنشر.</a:t>
            </a:r>
            <a:r>
              <a:rPr lang="en-US" sz="2800" dirty="0">
                <a:solidFill>
                  <a:schemeClr val="bg2"/>
                </a:solidFill>
                <a:latin typeface="Open Sans"/>
                <a:ea typeface="Open Sans"/>
                <a:cs typeface="Open Sans"/>
                <a:sym typeface="Open Sans"/>
              </a:rPr>
              <a:t> </a:t>
            </a:r>
            <a:endParaRPr lang="ar-EG" sz="2800"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العديد </a:t>
            </a:r>
            <a:r>
              <a:rPr lang="ar-EG" sz="2800" dirty="0">
                <a:solidFill>
                  <a:schemeClr val="dk1"/>
                </a:solidFill>
                <a:latin typeface="Open Sans"/>
                <a:ea typeface="Open Sans"/>
                <a:cs typeface="Open Sans"/>
                <a:sym typeface="Open Sans"/>
              </a:rPr>
              <a:t>من البلدان لا تسمح بنقل الحقوق المعنوية.</a:t>
            </a:r>
            <a:endParaRPr sz="2800" dirty="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 y="277586"/>
            <a:ext cx="8454453"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586F7C"/>
              </a:buClr>
              <a:buSzPts val="3700"/>
              <a:buNone/>
            </a:pPr>
            <a:r>
              <a:rPr lang="ar-EG" sz="3600" dirty="0">
                <a:solidFill>
                  <a:srgbClr val="586F7C"/>
                </a:solidFill>
                <a:latin typeface="Open Sans"/>
                <a:ea typeface="Open Sans"/>
                <a:cs typeface="Open Sans"/>
                <a:sym typeface="Open Sans"/>
              </a:rPr>
              <a:t>ما هى المدة التى تدوم خلالها حقوق الطبع والنشر؟</a:t>
            </a:r>
            <a:r>
              <a:rPr lang="en-US" sz="3600" dirty="0">
                <a:solidFill>
                  <a:srgbClr val="586F7C"/>
                </a:solidFill>
                <a:latin typeface="Open Sans"/>
                <a:ea typeface="Open Sans"/>
                <a:cs typeface="Open Sans"/>
                <a:sym typeface="Open Sans"/>
              </a:rPr>
              <a:t> </a:t>
            </a:r>
            <a:endParaRPr sz="3600" dirty="0">
              <a:solidFill>
                <a:srgbClr val="586F7C"/>
              </a:solidFill>
              <a:latin typeface="Open Sans"/>
              <a:ea typeface="Open Sans"/>
              <a:cs typeface="Open Sans"/>
              <a:sym typeface="Open Sans"/>
            </a:endParaRPr>
          </a:p>
        </p:txBody>
      </p:sp>
      <p:sp>
        <p:nvSpPr>
          <p:cNvPr id="131" name="Google Shape;131;p5"/>
          <p:cNvSpPr txBox="1">
            <a:spLocks noGrp="1"/>
          </p:cNvSpPr>
          <p:nvPr>
            <p:ph type="body" idx="1"/>
          </p:nvPr>
        </p:nvSpPr>
        <p:spPr>
          <a:xfrm>
            <a:off x="7356560" y="1924496"/>
            <a:ext cx="4835440" cy="4655918"/>
          </a:xfrm>
          <a:prstGeom prst="rect">
            <a:avLst/>
          </a:prstGeom>
          <a:noFill/>
          <a:ln>
            <a:noFill/>
          </a:ln>
        </p:spPr>
        <p:txBody>
          <a:bodyPr spcFirstLastPara="1" wrap="square" lIns="91425" tIns="45700" rIns="91425" bIns="45700" anchor="t" anchorCtr="0">
            <a:noAutofit/>
          </a:bodyPr>
          <a:lstStyle/>
          <a:p>
            <a:pPr lvl="0" algn="just" rtl="1">
              <a:lnSpc>
                <a:spcPct val="150000"/>
              </a:lnSpc>
              <a:buClr>
                <a:schemeClr val="dk1"/>
              </a:buClr>
            </a:pPr>
            <a:r>
              <a:rPr lang="ar-EG" sz="2800" dirty="0">
                <a:solidFill>
                  <a:schemeClr val="bg2"/>
                </a:solidFill>
                <a:latin typeface="Open Sans"/>
                <a:ea typeface="Open Sans"/>
                <a:cs typeface="Open Sans"/>
                <a:sym typeface="Open Sans"/>
              </a:rPr>
              <a:t>يعتمد</a:t>
            </a:r>
            <a:r>
              <a:rPr lang="ar-EG" sz="2800" dirty="0">
                <a:solidFill>
                  <a:schemeClr val="dk1"/>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ذلك على عدة عوامل، على سبيل المثال لا الحصر نوع وطبيعة الإنتاج الفكري  نفسه، هل تم نشر العمل أم لا، وما اذا كان من قام بهذا الإنتاج الفكري فرد أو مؤسسة.</a:t>
            </a:r>
            <a:endParaRPr sz="2800" dirty="0">
              <a:solidFill>
                <a:schemeClr val="bg2"/>
              </a:solidFill>
            </a:endParaRPr>
          </a:p>
        </p:txBody>
      </p:sp>
      <p:sp>
        <p:nvSpPr>
          <p:cNvPr id="132" name="Google Shape;132;p5"/>
          <p:cNvSpPr/>
          <p:nvPr/>
        </p:nvSpPr>
        <p:spPr>
          <a:xfrm>
            <a:off x="142072" y="1924496"/>
            <a:ext cx="7004957" cy="4457700"/>
          </a:xfrm>
          <a:prstGeom prst="ellipse">
            <a:avLst/>
          </a:prstGeom>
          <a:solidFill>
            <a:srgbClr val="586F7C"/>
          </a:solidFill>
          <a:ln w="25400" cap="flat" cmpd="sng">
            <a:solidFill>
              <a:srgbClr val="0048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EG" sz="3600" b="0" i="0" u="none" strike="noStrike" cap="none" dirty="0">
                <a:solidFill>
                  <a:schemeClr val="lt1"/>
                </a:solidFill>
                <a:latin typeface="Open Sans"/>
                <a:ea typeface="Open Sans"/>
                <a:cs typeface="Open Sans"/>
                <a:sym typeface="Open Sans"/>
              </a:rPr>
              <a:t>كقاعدة عامة ، تستمر حماية حقوق الطبع والنشر للأعمال الأدبية والدرامية والموسيقية المنشورة طوال حياة المؤلف بالإضافة إلى 50-70 سنة إضافية.</a:t>
            </a:r>
            <a:endParaRPr sz="36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6781</TotalTime>
  <Words>3676</Words>
  <Application>Microsoft Office PowerPoint</Application>
  <PresentationFormat>Widescreen</PresentationFormat>
  <Paragraphs>265</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Open Sans</vt:lpstr>
      <vt:lpstr>Trebuchet MS</vt:lpstr>
      <vt:lpstr>Arial</vt:lpstr>
      <vt:lpstr>Wingdings</vt:lpstr>
      <vt:lpstr>Courier New</vt:lpstr>
      <vt:lpstr>Calibri</vt:lpstr>
      <vt:lpstr>Gill Sans</vt:lpstr>
      <vt:lpstr>Simple Light</vt:lpstr>
      <vt:lpstr>Kantoorthema</vt:lpstr>
      <vt:lpstr>اكتشاف وإعادة استخدام الإنتاج الفكرى العلمى</vt:lpstr>
      <vt:lpstr>الخطوط الرئيسية</vt:lpstr>
      <vt:lpstr>أهداف التعلم</vt:lpstr>
      <vt:lpstr>ما هي الملكية الفكرية؟ Intellectual Property (IP)  </vt:lpstr>
      <vt:lpstr>خلفية تاريخية</vt:lpstr>
      <vt:lpstr>فروع الملكية الفكرية</vt:lpstr>
      <vt:lpstr>حقوق الطبع والنشر</vt:lpstr>
      <vt:lpstr>تابع حقوق الطبع والنشر.</vt:lpstr>
      <vt:lpstr>ما هى المدة التى تدوم خلالها حقوق الطبع والنشر؟ </vt:lpstr>
      <vt:lpstr>الاستخدام العادل</vt:lpstr>
      <vt:lpstr>حقوق الترخيص وحق الوصول</vt:lpstr>
      <vt:lpstr>الترخيص  وبرنامج Research4Life  </vt:lpstr>
      <vt:lpstr>تراخيص المشاع الإبداعيCreative Commons </vt:lpstr>
      <vt:lpstr>شروط ترخيص المشاع الإبداعي Creative Commons </vt:lpstr>
      <vt:lpstr>تراخيص المشاع الإبداعي</vt:lpstr>
      <vt:lpstr>اختيار الترخيص</vt:lpstr>
      <vt:lpstr>الترخيص في البحث والتعليم</vt:lpstr>
      <vt:lpstr>النطاق الــعـام</vt:lpstr>
      <vt:lpstr>تـابـع النطاق الـعـام</vt:lpstr>
      <vt:lpstr>أدواتCreative Commons (CC)  فى النطاق العام   </vt:lpstr>
      <vt:lpstr>تعريف الانتحال العلمي  Plagiarism </vt:lpstr>
      <vt:lpstr>تابع تعريف الانتحال العلميPlagiarism </vt:lpstr>
      <vt:lpstr>أنواع الانتحال العلمي Plagiarism</vt:lpstr>
      <vt:lpstr>برامج الانتحال العلمي Plagiarism </vt:lpstr>
      <vt:lpstr>المـلــخــص</vt:lpstr>
      <vt:lpstr>         المراجع والمصادر المفيدة</vt:lpstr>
      <vt:lpstr>نـدعـوك إلى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RE-USE OF SCHOLARLY LITERATURE</dc:title>
  <dc:creator>Marcia Mabhula</dc:creator>
  <cp:lastModifiedBy>AL GARRAYA, Gehane Omar</cp:lastModifiedBy>
  <cp:revision>153</cp:revision>
  <dcterms:created xsi:type="dcterms:W3CDTF">2020-02-14T15:04:15Z</dcterms:created>
  <dcterms:modified xsi:type="dcterms:W3CDTF">2024-01-18T10:08:40Z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8B3827FE-C791-44A3-8051-2C3DC16F0A12</vt:lpwstr>
  </property>
  <property fmtid="{D5CDD505-2E9C-101B-9397-08002B2CF9AE}" pid="6" name="ArticulateProjectFull">
    <vt:lpwstr>D:\R4Life\F2F Materials\20200410_M2_L2.3EN.Copyright, licensing and ethical considerations.ppta</vt:lpwstr>
  </property>
</Properties>
</file>