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54"/>
  </p:notesMasterIdLst>
  <p:sldIdLst>
    <p:sldId id="256" r:id="rId3"/>
    <p:sldId id="257" r:id="rId4"/>
    <p:sldId id="258" r:id="rId5"/>
    <p:sldId id="259" r:id="rId6"/>
    <p:sldId id="299" r:id="rId7"/>
    <p:sldId id="260" r:id="rId8"/>
    <p:sldId id="261" r:id="rId9"/>
    <p:sldId id="262" r:id="rId10"/>
    <p:sldId id="263" r:id="rId11"/>
    <p:sldId id="300" r:id="rId12"/>
    <p:sldId id="301" r:id="rId13"/>
    <p:sldId id="267" r:id="rId14"/>
    <p:sldId id="269" r:id="rId15"/>
    <p:sldId id="270" r:id="rId16"/>
    <p:sldId id="271" r:id="rId17"/>
    <p:sldId id="302" r:id="rId18"/>
    <p:sldId id="303" r:id="rId19"/>
    <p:sldId id="304" r:id="rId20"/>
    <p:sldId id="305" r:id="rId21"/>
    <p:sldId id="306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307" r:id="rId31"/>
    <p:sldId id="282" r:id="rId32"/>
    <p:sldId id="283" r:id="rId33"/>
    <p:sldId id="284" r:id="rId34"/>
    <p:sldId id="285" r:id="rId35"/>
    <p:sldId id="308" r:id="rId36"/>
    <p:sldId id="309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10" r:id="rId49"/>
    <p:sldId id="311" r:id="rId50"/>
    <p:sldId id="312" r:id="rId51"/>
    <p:sldId id="297" r:id="rId52"/>
    <p:sldId id="298" r:id="rId53"/>
  </p:sldIdLst>
  <p:sldSz cx="12192000" cy="6858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entury Gothic" panose="020B0502020202020204" pitchFamily="34" charset="0"/>
      <p:regular r:id="rId59"/>
      <p:bold r:id="rId60"/>
      <p:italic r:id="rId61"/>
      <p:boldItalic r:id="rId62"/>
    </p:embeddedFont>
    <p:embeddedFont>
      <p:font typeface="Open Sans" panose="020B0606030504020204" pitchFamily="34" charset="0"/>
      <p:regular r:id="rId63"/>
      <p:bold r:id="rId64"/>
      <p:italic r:id="rId65"/>
      <p:boldItalic r:id="rId66"/>
    </p:embeddedFont>
    <p:embeddedFont>
      <p:font typeface="Trebuchet MS" panose="020B0603020202020204" pitchFamily="34" charset="0"/>
      <p:regular r:id="rId67"/>
      <p:bold r:id="rId68"/>
      <p:italic r:id="rId69"/>
      <p:boldItalic r:id="rId7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1" roundtripDataSignature="AMtx7mg+50GJpoCjEqKQwOmieHpg1EEZP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ny Rhine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8F261-F5C7-4472-81A6-EA2E0A28326A}" v="2" dt="2024-01-18T12:14:44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4"/>
    <p:restoredTop sz="94650"/>
  </p:normalViewPr>
  <p:slideViewPr>
    <p:cSldViewPr snapToGrid="0">
      <p:cViewPr varScale="1">
        <p:scale>
          <a:sx n="104" d="100"/>
          <a:sy n="104" d="100"/>
        </p:scale>
        <p:origin x="9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ommentAuthors" Target="commentAuthor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customschemas.google.com/relationships/presentationmetadata" Target="meta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 GARRAYA, Gehane Omar" userId="f23954c5-e144-4092-9610-5359c58a19a4" providerId="ADAL" clId="{0FB8F261-F5C7-4472-81A6-EA2E0A28326A}"/>
    <pc:docChg chg="undo redo custSel modSld">
      <pc:chgData name="AL GARRAYA, Gehane Omar" userId="f23954c5-e144-4092-9610-5359c58a19a4" providerId="ADAL" clId="{0FB8F261-F5C7-4472-81A6-EA2E0A28326A}" dt="2024-01-18T12:14:31.202" v="202" actId="20577"/>
      <pc:docMkLst>
        <pc:docMk/>
      </pc:docMkLst>
      <pc:sldChg chg="modSp mod">
        <pc:chgData name="AL GARRAYA, Gehane Omar" userId="f23954c5-e144-4092-9610-5359c58a19a4" providerId="ADAL" clId="{0FB8F261-F5C7-4472-81A6-EA2E0A28326A}" dt="2024-01-18T11:55:26.562" v="8" actId="122"/>
        <pc:sldMkLst>
          <pc:docMk/>
          <pc:sldMk cId="0" sldId="256"/>
        </pc:sldMkLst>
        <pc:spChg chg="mod">
          <ac:chgData name="AL GARRAYA, Gehane Omar" userId="f23954c5-e144-4092-9610-5359c58a19a4" providerId="ADAL" clId="{0FB8F261-F5C7-4472-81A6-EA2E0A28326A}" dt="2024-01-18T11:54:36.210" v="1" actId="207"/>
          <ac:spMkLst>
            <pc:docMk/>
            <pc:sldMk cId="0" sldId="256"/>
            <ac:spMk id="69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4:31.271" v="0" actId="207"/>
          <ac:spMkLst>
            <pc:docMk/>
            <pc:sldMk cId="0" sldId="256"/>
            <ac:spMk id="70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5:26.562" v="8" actId="122"/>
          <ac:spMkLst>
            <pc:docMk/>
            <pc:sldMk cId="0" sldId="256"/>
            <ac:spMk id="71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1:55:51.538" v="14" actId="207"/>
        <pc:sldMkLst>
          <pc:docMk/>
          <pc:sldMk cId="0" sldId="257"/>
        </pc:sldMkLst>
        <pc:spChg chg="mod">
          <ac:chgData name="AL GARRAYA, Gehane Omar" userId="f23954c5-e144-4092-9610-5359c58a19a4" providerId="ADAL" clId="{0FB8F261-F5C7-4472-81A6-EA2E0A28326A}" dt="2024-01-18T11:55:51.538" v="14" actId="207"/>
          <ac:spMkLst>
            <pc:docMk/>
            <pc:sldMk cId="0" sldId="257"/>
            <ac:spMk id="81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4:51.654" v="3" actId="207"/>
          <ac:spMkLst>
            <pc:docMk/>
            <pc:sldMk cId="0" sldId="257"/>
            <ac:spMk id="82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5:47.053" v="13"/>
          <ac:spMkLst>
            <pc:docMk/>
            <pc:sldMk cId="0" sldId="257"/>
            <ac:spMk id="83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1:56:02.698" v="16" actId="207"/>
        <pc:sldMkLst>
          <pc:docMk/>
          <pc:sldMk cId="0" sldId="258"/>
        </pc:sldMkLst>
        <pc:spChg chg="mod">
          <ac:chgData name="AL GARRAYA, Gehane Omar" userId="f23954c5-e144-4092-9610-5359c58a19a4" providerId="ADAL" clId="{0FB8F261-F5C7-4472-81A6-EA2E0A28326A}" dt="2024-01-18T11:55:57.801" v="15" actId="207"/>
          <ac:spMkLst>
            <pc:docMk/>
            <pc:sldMk cId="0" sldId="258"/>
            <ac:spMk id="91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6:02.698" v="16" actId="207"/>
          <ac:spMkLst>
            <pc:docMk/>
            <pc:sldMk cId="0" sldId="258"/>
            <ac:spMk id="92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1:57:06.739" v="25" actId="12"/>
        <pc:sldMkLst>
          <pc:docMk/>
          <pc:sldMk cId="0" sldId="259"/>
        </pc:sldMkLst>
        <pc:spChg chg="mod">
          <ac:chgData name="AL GARRAYA, Gehane Omar" userId="f23954c5-e144-4092-9610-5359c58a19a4" providerId="ADAL" clId="{0FB8F261-F5C7-4472-81A6-EA2E0A28326A}" dt="2024-01-18T11:56:08.127" v="17" actId="207"/>
          <ac:spMkLst>
            <pc:docMk/>
            <pc:sldMk cId="0" sldId="259"/>
            <ac:spMk id="98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7:06.739" v="25" actId="12"/>
          <ac:spMkLst>
            <pc:docMk/>
            <pc:sldMk cId="0" sldId="259"/>
            <ac:spMk id="99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1:57:45.180" v="31" actId="207"/>
        <pc:sldMkLst>
          <pc:docMk/>
          <pc:sldMk cId="0" sldId="260"/>
        </pc:sldMkLst>
        <pc:spChg chg="mod">
          <ac:chgData name="AL GARRAYA, Gehane Omar" userId="f23954c5-e144-4092-9610-5359c58a19a4" providerId="ADAL" clId="{0FB8F261-F5C7-4472-81A6-EA2E0A28326A}" dt="2024-01-18T11:57:39.532" v="30" actId="207"/>
          <ac:spMkLst>
            <pc:docMk/>
            <pc:sldMk cId="0" sldId="260"/>
            <ac:spMk id="104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7:45.180" v="31" actId="207"/>
          <ac:spMkLst>
            <pc:docMk/>
            <pc:sldMk cId="0" sldId="260"/>
            <ac:spMk id="105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1:58:18.600" v="38" actId="313"/>
        <pc:sldMkLst>
          <pc:docMk/>
          <pc:sldMk cId="0" sldId="261"/>
        </pc:sldMkLst>
        <pc:spChg chg="mod">
          <ac:chgData name="AL GARRAYA, Gehane Omar" userId="f23954c5-e144-4092-9610-5359c58a19a4" providerId="ADAL" clId="{0FB8F261-F5C7-4472-81A6-EA2E0A28326A}" dt="2024-01-18T11:57:57.304" v="32" actId="20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8:18.600" v="38" actId="31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1:58:45.524" v="44" actId="12"/>
        <pc:sldMkLst>
          <pc:docMk/>
          <pc:sldMk cId="0" sldId="262"/>
        </pc:sldMkLst>
        <pc:spChg chg="mod">
          <ac:chgData name="AL GARRAYA, Gehane Omar" userId="f23954c5-e144-4092-9610-5359c58a19a4" providerId="ADAL" clId="{0FB8F261-F5C7-4472-81A6-EA2E0A28326A}" dt="2024-01-18T11:58:24.311" v="39" actId="207"/>
          <ac:spMkLst>
            <pc:docMk/>
            <pc:sldMk cId="0" sldId="262"/>
            <ac:spMk id="116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8:45.524" v="44" actId="12"/>
          <ac:spMkLst>
            <pc:docMk/>
            <pc:sldMk cId="0" sldId="262"/>
            <ac:spMk id="117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1:59:47.287" v="71" actId="12"/>
        <pc:sldMkLst>
          <pc:docMk/>
          <pc:sldMk cId="0" sldId="263"/>
        </pc:sldMkLst>
        <pc:spChg chg="mod">
          <ac:chgData name="AL GARRAYA, Gehane Omar" userId="f23954c5-e144-4092-9610-5359c58a19a4" providerId="ADAL" clId="{0FB8F261-F5C7-4472-81A6-EA2E0A28326A}" dt="2024-01-18T11:59:47.287" v="71" actId="12"/>
          <ac:spMkLst>
            <pc:docMk/>
            <pc:sldMk cId="0" sldId="263"/>
            <ac:spMk id="2" creationId="{A49A00D5-C0B6-4570-904A-042DE9239040}"/>
          </ac:spMkLst>
        </pc:spChg>
        <pc:spChg chg="mod">
          <ac:chgData name="AL GARRAYA, Gehane Omar" userId="f23954c5-e144-4092-9610-5359c58a19a4" providerId="ADAL" clId="{0FB8F261-F5C7-4472-81A6-EA2E0A28326A}" dt="2024-01-18T11:59:25.068" v="69" actId="20577"/>
          <ac:spMkLst>
            <pc:docMk/>
            <pc:sldMk cId="0" sldId="263"/>
            <ac:spMk id="124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0:50.589" v="81" actId="12"/>
        <pc:sldMkLst>
          <pc:docMk/>
          <pc:sldMk cId="800286232" sldId="267"/>
        </pc:sldMkLst>
        <pc:spChg chg="mod">
          <ac:chgData name="AL GARRAYA, Gehane Omar" userId="f23954c5-e144-4092-9610-5359c58a19a4" providerId="ADAL" clId="{0FB8F261-F5C7-4472-81A6-EA2E0A28326A}" dt="2024-01-18T12:00:50.589" v="81" actId="12"/>
          <ac:spMkLst>
            <pc:docMk/>
            <pc:sldMk cId="800286232" sldId="267"/>
            <ac:spMk id="3" creationId="{A0C27C77-5707-4FB3-B78C-D5377FDAD111}"/>
          </ac:spMkLst>
        </pc:spChg>
        <pc:spChg chg="mod">
          <ac:chgData name="AL GARRAYA, Gehane Omar" userId="f23954c5-e144-4092-9610-5359c58a19a4" providerId="ADAL" clId="{0FB8F261-F5C7-4472-81A6-EA2E0A28326A}" dt="2024-01-18T12:00:28.801" v="78" actId="207"/>
          <ac:spMkLst>
            <pc:docMk/>
            <pc:sldMk cId="800286232" sldId="267"/>
            <ac:spMk id="159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1:07.803" v="84" actId="12"/>
        <pc:sldMkLst>
          <pc:docMk/>
          <pc:sldMk cId="21473739" sldId="269"/>
        </pc:sldMkLst>
        <pc:spChg chg="mod">
          <ac:chgData name="AL GARRAYA, Gehane Omar" userId="f23954c5-e144-4092-9610-5359c58a19a4" providerId="ADAL" clId="{0FB8F261-F5C7-4472-81A6-EA2E0A28326A}" dt="2024-01-18T12:00:55.227" v="82" actId="207"/>
          <ac:spMkLst>
            <pc:docMk/>
            <pc:sldMk cId="21473739" sldId="269"/>
            <ac:spMk id="180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1:07.803" v="84" actId="12"/>
          <ac:spMkLst>
            <pc:docMk/>
            <pc:sldMk cId="21473739" sldId="269"/>
            <ac:spMk id="181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1:35.046" v="88" actId="12"/>
        <pc:sldMkLst>
          <pc:docMk/>
          <pc:sldMk cId="3552053539" sldId="270"/>
        </pc:sldMkLst>
        <pc:spChg chg="mod">
          <ac:chgData name="AL GARRAYA, Gehane Omar" userId="f23954c5-e144-4092-9610-5359c58a19a4" providerId="ADAL" clId="{0FB8F261-F5C7-4472-81A6-EA2E0A28326A}" dt="2024-01-18T12:01:12.498" v="85" actId="207"/>
          <ac:spMkLst>
            <pc:docMk/>
            <pc:sldMk cId="3552053539" sldId="270"/>
            <ac:spMk id="187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1:35.046" v="88" actId="12"/>
          <ac:spMkLst>
            <pc:docMk/>
            <pc:sldMk cId="3552053539" sldId="270"/>
            <ac:spMk id="188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2:04.701" v="93" actId="12"/>
        <pc:sldMkLst>
          <pc:docMk/>
          <pc:sldMk cId="2654143417" sldId="271"/>
        </pc:sldMkLst>
        <pc:spChg chg="mod">
          <ac:chgData name="AL GARRAYA, Gehane Omar" userId="f23954c5-e144-4092-9610-5359c58a19a4" providerId="ADAL" clId="{0FB8F261-F5C7-4472-81A6-EA2E0A28326A}" dt="2024-01-18T12:01:41.164" v="89" actId="207"/>
          <ac:spMkLst>
            <pc:docMk/>
            <pc:sldMk cId="2654143417" sldId="271"/>
            <ac:spMk id="195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2:04.701" v="93" actId="12"/>
          <ac:spMkLst>
            <pc:docMk/>
            <pc:sldMk cId="2654143417" sldId="271"/>
            <ac:spMk id="196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3:32.263" v="108" actId="12"/>
        <pc:sldMkLst>
          <pc:docMk/>
          <pc:sldMk cId="3794660469" sldId="273"/>
        </pc:sldMkLst>
        <pc:spChg chg="mod">
          <ac:chgData name="AL GARRAYA, Gehane Omar" userId="f23954c5-e144-4092-9610-5359c58a19a4" providerId="ADAL" clId="{0FB8F261-F5C7-4472-81A6-EA2E0A28326A}" dt="2024-01-18T12:03:21.927" v="106" actId="207"/>
          <ac:spMkLst>
            <pc:docMk/>
            <pc:sldMk cId="3794660469" sldId="273"/>
            <ac:spMk id="211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3:32.263" v="108" actId="12"/>
          <ac:spMkLst>
            <pc:docMk/>
            <pc:sldMk cId="3794660469" sldId="273"/>
            <ac:spMk id="212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3:52.651" v="111" actId="12"/>
        <pc:sldMkLst>
          <pc:docMk/>
          <pc:sldMk cId="3350770931" sldId="274"/>
        </pc:sldMkLst>
        <pc:spChg chg="mod">
          <ac:chgData name="AL GARRAYA, Gehane Omar" userId="f23954c5-e144-4092-9610-5359c58a19a4" providerId="ADAL" clId="{0FB8F261-F5C7-4472-81A6-EA2E0A28326A}" dt="2024-01-18T12:03:36.758" v="109" actId="207"/>
          <ac:spMkLst>
            <pc:docMk/>
            <pc:sldMk cId="3350770931" sldId="274"/>
            <ac:spMk id="219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3:52.651" v="111" actId="12"/>
          <ac:spMkLst>
            <pc:docMk/>
            <pc:sldMk cId="3350770931" sldId="274"/>
            <ac:spMk id="220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4:03.307" v="113" actId="207"/>
        <pc:sldMkLst>
          <pc:docMk/>
          <pc:sldMk cId="275275667" sldId="275"/>
        </pc:sldMkLst>
        <pc:spChg chg="mod">
          <ac:chgData name="AL GARRAYA, Gehane Omar" userId="f23954c5-e144-4092-9610-5359c58a19a4" providerId="ADAL" clId="{0FB8F261-F5C7-4472-81A6-EA2E0A28326A}" dt="2024-01-18T12:03:57.992" v="112" actId="207"/>
          <ac:spMkLst>
            <pc:docMk/>
            <pc:sldMk cId="275275667" sldId="275"/>
            <ac:spMk id="228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4:03.307" v="113" actId="207"/>
          <ac:spMkLst>
            <pc:docMk/>
            <pc:sldMk cId="275275667" sldId="275"/>
            <ac:spMk id="229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4:20.653" v="116" actId="12"/>
        <pc:sldMkLst>
          <pc:docMk/>
          <pc:sldMk cId="2275616726" sldId="276"/>
        </pc:sldMkLst>
        <pc:spChg chg="mod">
          <ac:chgData name="AL GARRAYA, Gehane Omar" userId="f23954c5-e144-4092-9610-5359c58a19a4" providerId="ADAL" clId="{0FB8F261-F5C7-4472-81A6-EA2E0A28326A}" dt="2024-01-18T12:04:07.760" v="114" actId="207"/>
          <ac:spMkLst>
            <pc:docMk/>
            <pc:sldMk cId="2275616726" sldId="276"/>
            <ac:spMk id="236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4:20.653" v="116" actId="12"/>
          <ac:spMkLst>
            <pc:docMk/>
            <pc:sldMk cId="2275616726" sldId="276"/>
            <ac:spMk id="237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4:36.492" v="119" actId="12"/>
        <pc:sldMkLst>
          <pc:docMk/>
          <pc:sldMk cId="3390729360" sldId="277"/>
        </pc:sldMkLst>
        <pc:spChg chg="mod">
          <ac:chgData name="AL GARRAYA, Gehane Omar" userId="f23954c5-e144-4092-9610-5359c58a19a4" providerId="ADAL" clId="{0FB8F261-F5C7-4472-81A6-EA2E0A28326A}" dt="2024-01-18T12:04:25.306" v="117" actId="207"/>
          <ac:spMkLst>
            <pc:docMk/>
            <pc:sldMk cId="3390729360" sldId="277"/>
            <ac:spMk id="243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4:36.492" v="119" actId="12"/>
          <ac:spMkLst>
            <pc:docMk/>
            <pc:sldMk cId="3390729360" sldId="277"/>
            <ac:spMk id="244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4:51.982" v="122" actId="12"/>
        <pc:sldMkLst>
          <pc:docMk/>
          <pc:sldMk cId="1449547823" sldId="278"/>
        </pc:sldMkLst>
        <pc:spChg chg="mod">
          <ac:chgData name="AL GARRAYA, Gehane Omar" userId="f23954c5-e144-4092-9610-5359c58a19a4" providerId="ADAL" clId="{0FB8F261-F5C7-4472-81A6-EA2E0A28326A}" dt="2024-01-18T12:04:41.101" v="120" actId="207"/>
          <ac:spMkLst>
            <pc:docMk/>
            <pc:sldMk cId="1449547823" sldId="278"/>
            <ac:spMk id="251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4:51.982" v="122" actId="12"/>
          <ac:spMkLst>
            <pc:docMk/>
            <pc:sldMk cId="1449547823" sldId="278"/>
            <ac:spMk id="252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5:11.404" v="125" actId="12"/>
        <pc:sldMkLst>
          <pc:docMk/>
          <pc:sldMk cId="1396837295" sldId="279"/>
        </pc:sldMkLst>
        <pc:spChg chg="mod">
          <ac:chgData name="AL GARRAYA, Gehane Omar" userId="f23954c5-e144-4092-9610-5359c58a19a4" providerId="ADAL" clId="{0FB8F261-F5C7-4472-81A6-EA2E0A28326A}" dt="2024-01-18T12:04:57.448" v="123" actId="207"/>
          <ac:spMkLst>
            <pc:docMk/>
            <pc:sldMk cId="1396837295" sldId="279"/>
            <ac:spMk id="259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5:11.404" v="125" actId="12"/>
          <ac:spMkLst>
            <pc:docMk/>
            <pc:sldMk cId="1396837295" sldId="279"/>
            <ac:spMk id="260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5:37.408" v="129" actId="207"/>
        <pc:sldMkLst>
          <pc:docMk/>
          <pc:sldMk cId="1895485801" sldId="280"/>
        </pc:sldMkLst>
        <pc:spChg chg="mod">
          <ac:chgData name="AL GARRAYA, Gehane Omar" userId="f23954c5-e144-4092-9610-5359c58a19a4" providerId="ADAL" clId="{0FB8F261-F5C7-4472-81A6-EA2E0A28326A}" dt="2024-01-18T12:05:17.201" v="126" actId="207"/>
          <ac:spMkLst>
            <pc:docMk/>
            <pc:sldMk cId="1895485801" sldId="280"/>
            <ac:spMk id="267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5:30.260" v="128" actId="12"/>
          <ac:spMkLst>
            <pc:docMk/>
            <pc:sldMk cId="1895485801" sldId="280"/>
            <ac:spMk id="268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5:37.408" v="129" actId="207"/>
          <ac:spMkLst>
            <pc:docMk/>
            <pc:sldMk cId="1895485801" sldId="280"/>
            <ac:spMk id="269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8:05.079" v="135" actId="12"/>
        <pc:sldMkLst>
          <pc:docMk/>
          <pc:sldMk cId="3051315534" sldId="282"/>
        </pc:sldMkLst>
        <pc:spChg chg="mod">
          <ac:chgData name="AL GARRAYA, Gehane Omar" userId="f23954c5-e144-4092-9610-5359c58a19a4" providerId="ADAL" clId="{0FB8F261-F5C7-4472-81A6-EA2E0A28326A}" dt="2024-01-18T12:07:46.453" v="133" actId="207"/>
          <ac:spMkLst>
            <pc:docMk/>
            <pc:sldMk cId="3051315534" sldId="282"/>
            <ac:spMk id="284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8:05.079" v="135" actId="12"/>
          <ac:spMkLst>
            <pc:docMk/>
            <pc:sldMk cId="3051315534" sldId="282"/>
            <ac:spMk id="285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8:25.657" v="138" actId="12"/>
        <pc:sldMkLst>
          <pc:docMk/>
          <pc:sldMk cId="1518324303" sldId="283"/>
        </pc:sldMkLst>
        <pc:spChg chg="mod">
          <ac:chgData name="AL GARRAYA, Gehane Omar" userId="f23954c5-e144-4092-9610-5359c58a19a4" providerId="ADAL" clId="{0FB8F261-F5C7-4472-81A6-EA2E0A28326A}" dt="2024-01-18T12:08:14.574" v="136" actId="207"/>
          <ac:spMkLst>
            <pc:docMk/>
            <pc:sldMk cId="1518324303" sldId="283"/>
            <ac:spMk id="292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8:25.657" v="138" actId="12"/>
          <ac:spMkLst>
            <pc:docMk/>
            <pc:sldMk cId="1518324303" sldId="283"/>
            <ac:spMk id="293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8:45.451" v="141" actId="12"/>
        <pc:sldMkLst>
          <pc:docMk/>
          <pc:sldMk cId="3067376423" sldId="284"/>
        </pc:sldMkLst>
        <pc:spChg chg="mod">
          <ac:chgData name="AL GARRAYA, Gehane Omar" userId="f23954c5-e144-4092-9610-5359c58a19a4" providerId="ADAL" clId="{0FB8F261-F5C7-4472-81A6-EA2E0A28326A}" dt="2024-01-18T12:08:30.877" v="139" actId="207"/>
          <ac:spMkLst>
            <pc:docMk/>
            <pc:sldMk cId="3067376423" sldId="284"/>
            <ac:spMk id="300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8:45.451" v="141" actId="12"/>
          <ac:spMkLst>
            <pc:docMk/>
            <pc:sldMk cId="3067376423" sldId="284"/>
            <ac:spMk id="301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8:53.673" v="142" actId="207"/>
        <pc:sldMkLst>
          <pc:docMk/>
          <pc:sldMk cId="162430748" sldId="285"/>
        </pc:sldMkLst>
        <pc:spChg chg="mod">
          <ac:chgData name="AL GARRAYA, Gehane Omar" userId="f23954c5-e144-4092-9610-5359c58a19a4" providerId="ADAL" clId="{0FB8F261-F5C7-4472-81A6-EA2E0A28326A}" dt="2024-01-18T12:08:53.673" v="142" actId="207"/>
          <ac:spMkLst>
            <pc:docMk/>
            <pc:sldMk cId="162430748" sldId="285"/>
            <ac:spMk id="309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9:57.121" v="151" actId="12"/>
        <pc:sldMkLst>
          <pc:docMk/>
          <pc:sldMk cId="2545301590" sldId="286"/>
        </pc:sldMkLst>
        <pc:spChg chg="mod">
          <ac:chgData name="AL GARRAYA, Gehane Omar" userId="f23954c5-e144-4092-9610-5359c58a19a4" providerId="ADAL" clId="{0FB8F261-F5C7-4472-81A6-EA2E0A28326A}" dt="2024-01-18T12:09:43.626" v="149" actId="207"/>
          <ac:spMkLst>
            <pc:docMk/>
            <pc:sldMk cId="2545301590" sldId="286"/>
            <ac:spMk id="321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9:57.121" v="151" actId="12"/>
          <ac:spMkLst>
            <pc:docMk/>
            <pc:sldMk cId="2545301590" sldId="286"/>
            <ac:spMk id="322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0:32.388" v="155" actId="12"/>
        <pc:sldMkLst>
          <pc:docMk/>
          <pc:sldMk cId="2982020903" sldId="287"/>
        </pc:sldMkLst>
        <pc:spChg chg="mod">
          <ac:chgData name="AL GARRAYA, Gehane Omar" userId="f23954c5-e144-4092-9610-5359c58a19a4" providerId="ADAL" clId="{0FB8F261-F5C7-4472-81A6-EA2E0A28326A}" dt="2024-01-18T12:10:01.813" v="152" actId="207"/>
          <ac:spMkLst>
            <pc:docMk/>
            <pc:sldMk cId="2982020903" sldId="287"/>
            <ac:spMk id="329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0:32.388" v="155" actId="12"/>
          <ac:spMkLst>
            <pc:docMk/>
            <pc:sldMk cId="2982020903" sldId="287"/>
            <ac:spMk id="330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0:50.151" v="158" actId="12"/>
        <pc:sldMkLst>
          <pc:docMk/>
          <pc:sldMk cId="2788243057" sldId="288"/>
        </pc:sldMkLst>
        <pc:spChg chg="mod">
          <ac:chgData name="AL GARRAYA, Gehane Omar" userId="f23954c5-e144-4092-9610-5359c58a19a4" providerId="ADAL" clId="{0FB8F261-F5C7-4472-81A6-EA2E0A28326A}" dt="2024-01-18T12:10:37.669" v="156" actId="207"/>
          <ac:spMkLst>
            <pc:docMk/>
            <pc:sldMk cId="2788243057" sldId="288"/>
            <ac:spMk id="337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0:50.151" v="158" actId="12"/>
          <ac:spMkLst>
            <pc:docMk/>
            <pc:sldMk cId="2788243057" sldId="288"/>
            <ac:spMk id="338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1:13.314" v="161" actId="12"/>
        <pc:sldMkLst>
          <pc:docMk/>
          <pc:sldMk cId="76674435" sldId="289"/>
        </pc:sldMkLst>
        <pc:spChg chg="mod">
          <ac:chgData name="AL GARRAYA, Gehane Omar" userId="f23954c5-e144-4092-9610-5359c58a19a4" providerId="ADAL" clId="{0FB8F261-F5C7-4472-81A6-EA2E0A28326A}" dt="2024-01-18T12:10:57.162" v="159" actId="207"/>
          <ac:spMkLst>
            <pc:docMk/>
            <pc:sldMk cId="76674435" sldId="289"/>
            <ac:spMk id="347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1:13.314" v="161" actId="12"/>
          <ac:spMkLst>
            <pc:docMk/>
            <pc:sldMk cId="76674435" sldId="289"/>
            <ac:spMk id="348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1:30.219" v="164" actId="12"/>
        <pc:sldMkLst>
          <pc:docMk/>
          <pc:sldMk cId="1456014702" sldId="290"/>
        </pc:sldMkLst>
        <pc:spChg chg="mod">
          <ac:chgData name="AL GARRAYA, Gehane Omar" userId="f23954c5-e144-4092-9610-5359c58a19a4" providerId="ADAL" clId="{0FB8F261-F5C7-4472-81A6-EA2E0A28326A}" dt="2024-01-18T12:11:17.060" v="162" actId="207"/>
          <ac:spMkLst>
            <pc:docMk/>
            <pc:sldMk cId="1456014702" sldId="290"/>
            <ac:spMk id="356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1:30.219" v="164" actId="12"/>
          <ac:spMkLst>
            <pc:docMk/>
            <pc:sldMk cId="1456014702" sldId="290"/>
            <ac:spMk id="357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1:40.077" v="166" actId="207"/>
        <pc:sldMkLst>
          <pc:docMk/>
          <pc:sldMk cId="1180059382" sldId="291"/>
        </pc:sldMkLst>
        <pc:spChg chg="mod">
          <ac:chgData name="AL GARRAYA, Gehane Omar" userId="f23954c5-e144-4092-9610-5359c58a19a4" providerId="ADAL" clId="{0FB8F261-F5C7-4472-81A6-EA2E0A28326A}" dt="2024-01-18T12:11:40.077" v="166" actId="207"/>
          <ac:spMkLst>
            <pc:docMk/>
            <pc:sldMk cId="1180059382" sldId="291"/>
            <ac:spMk id="364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1:34.904" v="165" actId="207"/>
          <ac:spMkLst>
            <pc:docMk/>
            <pc:sldMk cId="1180059382" sldId="291"/>
            <ac:spMk id="365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2:02.537" v="170" actId="207"/>
        <pc:sldMkLst>
          <pc:docMk/>
          <pc:sldMk cId="1422386443" sldId="292"/>
        </pc:sldMkLst>
        <pc:spChg chg="mod">
          <ac:chgData name="AL GARRAYA, Gehane Omar" userId="f23954c5-e144-4092-9610-5359c58a19a4" providerId="ADAL" clId="{0FB8F261-F5C7-4472-81A6-EA2E0A28326A}" dt="2024-01-18T12:12:02.537" v="170" actId="207"/>
          <ac:spMkLst>
            <pc:docMk/>
            <pc:sldMk cId="1422386443" sldId="292"/>
            <ac:spMk id="2" creationId="{DCF31D1F-9542-801E-99CE-E5E0FE69A551}"/>
          </ac:spMkLst>
        </pc:spChg>
        <pc:spChg chg="mod">
          <ac:chgData name="AL GARRAYA, Gehane Omar" userId="f23954c5-e144-4092-9610-5359c58a19a4" providerId="ADAL" clId="{0FB8F261-F5C7-4472-81A6-EA2E0A28326A}" dt="2024-01-18T12:11:48.928" v="168" actId="20577"/>
          <ac:spMkLst>
            <pc:docMk/>
            <pc:sldMk cId="1422386443" sldId="292"/>
            <ac:spMk id="372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1:57.749" v="169" actId="207"/>
          <ac:spMkLst>
            <pc:docMk/>
            <pc:sldMk cId="1422386443" sldId="292"/>
            <ac:spMk id="373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2:16.356" v="173" actId="12"/>
        <pc:sldMkLst>
          <pc:docMk/>
          <pc:sldMk cId="4083036560" sldId="293"/>
        </pc:sldMkLst>
        <pc:spChg chg="mod">
          <ac:chgData name="AL GARRAYA, Gehane Omar" userId="f23954c5-e144-4092-9610-5359c58a19a4" providerId="ADAL" clId="{0FB8F261-F5C7-4472-81A6-EA2E0A28326A}" dt="2024-01-18T12:12:07.739" v="171" actId="207"/>
          <ac:spMkLst>
            <pc:docMk/>
            <pc:sldMk cId="4083036560" sldId="293"/>
            <ac:spMk id="380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2:16.356" v="173" actId="12"/>
          <ac:spMkLst>
            <pc:docMk/>
            <pc:sldMk cId="4083036560" sldId="293"/>
            <ac:spMk id="381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2:43.955" v="177" actId="12"/>
        <pc:sldMkLst>
          <pc:docMk/>
          <pc:sldMk cId="206680613" sldId="294"/>
        </pc:sldMkLst>
        <pc:spChg chg="mod">
          <ac:chgData name="AL GARRAYA, Gehane Omar" userId="f23954c5-e144-4092-9610-5359c58a19a4" providerId="ADAL" clId="{0FB8F261-F5C7-4472-81A6-EA2E0A28326A}" dt="2024-01-18T12:12:20.617" v="174" actId="207"/>
          <ac:spMkLst>
            <pc:docMk/>
            <pc:sldMk cId="206680613" sldId="294"/>
            <ac:spMk id="388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2:43.955" v="177" actId="12"/>
          <ac:spMkLst>
            <pc:docMk/>
            <pc:sldMk cId="206680613" sldId="294"/>
            <ac:spMk id="389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3:05.529" v="182" actId="207"/>
        <pc:sldMkLst>
          <pc:docMk/>
          <pc:sldMk cId="1582853890" sldId="295"/>
        </pc:sldMkLst>
        <pc:spChg chg="mod">
          <ac:chgData name="AL GARRAYA, Gehane Omar" userId="f23954c5-e144-4092-9610-5359c58a19a4" providerId="ADAL" clId="{0FB8F261-F5C7-4472-81A6-EA2E0A28326A}" dt="2024-01-18T12:12:48.963" v="178" actId="207"/>
          <ac:spMkLst>
            <pc:docMk/>
            <pc:sldMk cId="1582853890" sldId="295"/>
            <ac:spMk id="395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3:05.529" v="182" actId="207"/>
          <ac:spMkLst>
            <pc:docMk/>
            <pc:sldMk cId="1582853890" sldId="295"/>
            <ac:spMk id="396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3:54.574" v="199" actId="12"/>
        <pc:sldMkLst>
          <pc:docMk/>
          <pc:sldMk cId="570801331" sldId="296"/>
        </pc:sldMkLst>
        <pc:spChg chg="mod">
          <ac:chgData name="AL GARRAYA, Gehane Omar" userId="f23954c5-e144-4092-9610-5359c58a19a4" providerId="ADAL" clId="{0FB8F261-F5C7-4472-81A6-EA2E0A28326A}" dt="2024-01-18T12:13:09.876" v="183" actId="207"/>
          <ac:spMkLst>
            <pc:docMk/>
            <pc:sldMk cId="570801331" sldId="296"/>
            <ac:spMk id="402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13:54.574" v="199" actId="12"/>
          <ac:spMkLst>
            <pc:docMk/>
            <pc:sldMk cId="570801331" sldId="296"/>
            <ac:spMk id="403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1:57:29.168" v="29" actId="12"/>
        <pc:sldMkLst>
          <pc:docMk/>
          <pc:sldMk cId="0" sldId="299"/>
        </pc:sldMkLst>
        <pc:spChg chg="mod">
          <ac:chgData name="AL GARRAYA, Gehane Omar" userId="f23954c5-e144-4092-9610-5359c58a19a4" providerId="ADAL" clId="{0FB8F261-F5C7-4472-81A6-EA2E0A28326A}" dt="2024-01-18T11:57:10.967" v="26" actId="207"/>
          <ac:spMkLst>
            <pc:docMk/>
            <pc:sldMk cId="0" sldId="299"/>
            <ac:spMk id="109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1:57:29.168" v="29" actId="12"/>
          <ac:spMkLst>
            <pc:docMk/>
            <pc:sldMk cId="0" sldId="299"/>
            <ac:spMk id="110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0:08.130" v="74" actId="12"/>
        <pc:sldMkLst>
          <pc:docMk/>
          <pc:sldMk cId="0" sldId="300"/>
        </pc:sldMkLst>
        <pc:spChg chg="mod">
          <ac:chgData name="AL GARRAYA, Gehane Omar" userId="f23954c5-e144-4092-9610-5359c58a19a4" providerId="ADAL" clId="{0FB8F261-F5C7-4472-81A6-EA2E0A28326A}" dt="2024-01-18T11:59:55.203" v="72" actId="207"/>
          <ac:spMkLst>
            <pc:docMk/>
            <pc:sldMk cId="0" sldId="300"/>
            <ac:spMk id="152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0:08.130" v="74" actId="12"/>
          <ac:spMkLst>
            <pc:docMk/>
            <pc:sldMk cId="0" sldId="300"/>
            <ac:spMk id="153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0:24.683" v="77" actId="12"/>
        <pc:sldMkLst>
          <pc:docMk/>
          <pc:sldMk cId="0" sldId="301"/>
        </pc:sldMkLst>
        <pc:spChg chg="mod">
          <ac:chgData name="AL GARRAYA, Gehane Omar" userId="f23954c5-e144-4092-9610-5359c58a19a4" providerId="ADAL" clId="{0FB8F261-F5C7-4472-81A6-EA2E0A28326A}" dt="2024-01-18T12:00:12.630" v="75" actId="207"/>
          <ac:spMkLst>
            <pc:docMk/>
            <pc:sldMk cId="0" sldId="301"/>
            <ac:spMk id="161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0:24.683" v="77" actId="12"/>
          <ac:spMkLst>
            <pc:docMk/>
            <pc:sldMk cId="0" sldId="301"/>
            <ac:spMk id="162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2:15.073" v="95" actId="207"/>
        <pc:sldMkLst>
          <pc:docMk/>
          <pc:sldMk cId="0" sldId="302"/>
        </pc:sldMkLst>
        <pc:spChg chg="mod">
          <ac:chgData name="AL GARRAYA, Gehane Omar" userId="f23954c5-e144-4092-9610-5359c58a19a4" providerId="ADAL" clId="{0FB8F261-F5C7-4472-81A6-EA2E0A28326A}" dt="2024-01-18T12:02:09.926" v="94" actId="207"/>
          <ac:spMkLst>
            <pc:docMk/>
            <pc:sldMk cId="0" sldId="302"/>
            <ac:spMk id="206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2:15.073" v="95" actId="207"/>
          <ac:spMkLst>
            <pc:docMk/>
            <pc:sldMk cId="0" sldId="302"/>
            <ac:spMk id="207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2:29.575" v="97" actId="12"/>
        <pc:sldMkLst>
          <pc:docMk/>
          <pc:sldMk cId="0" sldId="303"/>
        </pc:sldMkLst>
        <pc:spChg chg="mod">
          <ac:chgData name="AL GARRAYA, Gehane Omar" userId="f23954c5-e144-4092-9610-5359c58a19a4" providerId="ADAL" clId="{0FB8F261-F5C7-4472-81A6-EA2E0A28326A}" dt="2024-01-18T12:02:29.575" v="97" actId="12"/>
          <ac:spMkLst>
            <pc:docMk/>
            <pc:sldMk cId="0" sldId="303"/>
            <ac:spMk id="221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2:45.579" v="100" actId="12"/>
        <pc:sldMkLst>
          <pc:docMk/>
          <pc:sldMk cId="0" sldId="304"/>
        </pc:sldMkLst>
        <pc:spChg chg="mod">
          <ac:chgData name="AL GARRAYA, Gehane Omar" userId="f23954c5-e144-4092-9610-5359c58a19a4" providerId="ADAL" clId="{0FB8F261-F5C7-4472-81A6-EA2E0A28326A}" dt="2024-01-18T12:02:35.658" v="98" actId="207"/>
          <ac:spMkLst>
            <pc:docMk/>
            <pc:sldMk cId="0" sldId="304"/>
            <ac:spMk id="235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2:45.579" v="100" actId="12"/>
          <ac:spMkLst>
            <pc:docMk/>
            <pc:sldMk cId="0" sldId="304"/>
            <ac:spMk id="236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3:01.685" v="103" actId="12"/>
        <pc:sldMkLst>
          <pc:docMk/>
          <pc:sldMk cId="0" sldId="305"/>
        </pc:sldMkLst>
        <pc:spChg chg="mod">
          <ac:chgData name="AL GARRAYA, Gehane Omar" userId="f23954c5-e144-4092-9610-5359c58a19a4" providerId="ADAL" clId="{0FB8F261-F5C7-4472-81A6-EA2E0A28326A}" dt="2024-01-18T12:02:49.889" v="101" actId="207"/>
          <ac:spMkLst>
            <pc:docMk/>
            <pc:sldMk cId="0" sldId="305"/>
            <ac:spMk id="243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3:01.685" v="103" actId="12"/>
          <ac:spMkLst>
            <pc:docMk/>
            <pc:sldMk cId="0" sldId="305"/>
            <ac:spMk id="244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3:17.994" v="105" actId="12"/>
        <pc:sldMkLst>
          <pc:docMk/>
          <pc:sldMk cId="0" sldId="306"/>
        </pc:sldMkLst>
        <pc:spChg chg="mod">
          <ac:chgData name="AL GARRAYA, Gehane Omar" userId="f23954c5-e144-4092-9610-5359c58a19a4" providerId="ADAL" clId="{0FB8F261-F5C7-4472-81A6-EA2E0A28326A}" dt="2024-01-18T12:03:17.994" v="105" actId="12"/>
          <ac:spMkLst>
            <pc:docMk/>
            <pc:sldMk cId="0" sldId="306"/>
            <ac:spMk id="252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7:41.171" v="132" actId="12"/>
        <pc:sldMkLst>
          <pc:docMk/>
          <pc:sldMk cId="0" sldId="307"/>
        </pc:sldMkLst>
        <pc:spChg chg="mod">
          <ac:chgData name="AL GARRAYA, Gehane Omar" userId="f23954c5-e144-4092-9610-5359c58a19a4" providerId="ADAL" clId="{0FB8F261-F5C7-4472-81A6-EA2E0A28326A}" dt="2024-01-18T12:07:31.085" v="130" actId="207"/>
          <ac:spMkLst>
            <pc:docMk/>
            <pc:sldMk cId="0" sldId="307"/>
            <ac:spMk id="329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7:41.171" v="132" actId="12"/>
          <ac:spMkLst>
            <pc:docMk/>
            <pc:sldMk cId="0" sldId="307"/>
            <ac:spMk id="330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9:13.803" v="145" actId="12"/>
        <pc:sldMkLst>
          <pc:docMk/>
          <pc:sldMk cId="0" sldId="308"/>
        </pc:sldMkLst>
        <pc:spChg chg="mod">
          <ac:chgData name="AL GARRAYA, Gehane Omar" userId="f23954c5-e144-4092-9610-5359c58a19a4" providerId="ADAL" clId="{0FB8F261-F5C7-4472-81A6-EA2E0A28326A}" dt="2024-01-18T12:09:02.894" v="143" actId="207"/>
          <ac:spMkLst>
            <pc:docMk/>
            <pc:sldMk cId="0" sldId="308"/>
            <ac:spMk id="380" creationId="{00000000-0000-0000-0000-000000000000}"/>
          </ac:spMkLst>
        </pc:spChg>
        <pc:spChg chg="mod">
          <ac:chgData name="AL GARRAYA, Gehane Omar" userId="f23954c5-e144-4092-9610-5359c58a19a4" providerId="ADAL" clId="{0FB8F261-F5C7-4472-81A6-EA2E0A28326A}" dt="2024-01-18T12:09:13.803" v="145" actId="12"/>
          <ac:spMkLst>
            <pc:docMk/>
            <pc:sldMk cId="0" sldId="308"/>
            <ac:spMk id="382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09:37.756" v="148" actId="12"/>
        <pc:sldMkLst>
          <pc:docMk/>
          <pc:sldMk cId="0" sldId="309"/>
        </pc:sldMkLst>
        <pc:spChg chg="mod">
          <ac:chgData name="AL GARRAYA, Gehane Omar" userId="f23954c5-e144-4092-9610-5359c58a19a4" providerId="ADAL" clId="{0FB8F261-F5C7-4472-81A6-EA2E0A28326A}" dt="2024-01-18T12:09:37.756" v="148" actId="12"/>
          <ac:spMkLst>
            <pc:docMk/>
            <pc:sldMk cId="0" sldId="309"/>
            <ac:spMk id="3" creationId="{402ACDA4-1F70-B42D-F2E3-A3A6B41C064D}"/>
          </ac:spMkLst>
        </pc:spChg>
        <pc:spChg chg="mod">
          <ac:chgData name="AL GARRAYA, Gehane Omar" userId="f23954c5-e144-4092-9610-5359c58a19a4" providerId="ADAL" clId="{0FB8F261-F5C7-4472-81A6-EA2E0A28326A}" dt="2024-01-18T12:09:18.113" v="146" actId="207"/>
          <ac:spMkLst>
            <pc:docMk/>
            <pc:sldMk cId="0" sldId="309"/>
            <ac:spMk id="392" creationId="{00000000-0000-0000-0000-000000000000}"/>
          </ac:spMkLst>
        </pc:spChg>
      </pc:sldChg>
      <pc:sldChg chg="modSp mod">
        <pc:chgData name="AL GARRAYA, Gehane Omar" userId="f23954c5-e144-4092-9610-5359c58a19a4" providerId="ADAL" clId="{0FB8F261-F5C7-4472-81A6-EA2E0A28326A}" dt="2024-01-18T12:14:31.202" v="202" actId="20577"/>
        <pc:sldMkLst>
          <pc:docMk/>
          <pc:sldMk cId="0" sldId="310"/>
        </pc:sldMkLst>
        <pc:spChg chg="mod">
          <ac:chgData name="AL GARRAYA, Gehane Omar" userId="f23954c5-e144-4092-9610-5359c58a19a4" providerId="ADAL" clId="{0FB8F261-F5C7-4472-81A6-EA2E0A28326A}" dt="2024-01-18T12:14:31.202" v="202" actId="20577"/>
          <ac:spMkLst>
            <pc:docMk/>
            <pc:sldMk cId="0" sldId="310"/>
            <ac:spMk id="496" creationId="{00000000-0000-0000-0000-000000000000}"/>
          </ac:spMkLst>
        </pc:spChg>
      </pc:sldChg>
    </pc:docChg>
  </pc:docChgLst>
  <pc:docChgLst>
    <pc:chgData name="AL GARRAYA, Gehane Omar" userId="f23954c5-e144-4092-9610-5359c58a19a4" providerId="ADAL" clId="{5EFEB523-D2AE-4474-8ECF-071ABF2B8388}"/>
    <pc:docChg chg="undo redo custSel modSld">
      <pc:chgData name="AL GARRAYA, Gehane Omar" userId="f23954c5-e144-4092-9610-5359c58a19a4" providerId="ADAL" clId="{5EFEB523-D2AE-4474-8ECF-071ABF2B8388}" dt="2023-10-10T11:45:18.169" v="561" actId="1076"/>
      <pc:docMkLst>
        <pc:docMk/>
      </pc:docMkLst>
      <pc:sldChg chg="modSp mod">
        <pc:chgData name="AL GARRAYA, Gehane Omar" userId="f23954c5-e144-4092-9610-5359c58a19a4" providerId="ADAL" clId="{5EFEB523-D2AE-4474-8ECF-071ABF2B8388}" dt="2023-10-10T08:16:44.558" v="56" actId="255"/>
        <pc:sldMkLst>
          <pc:docMk/>
          <pc:sldMk cId="0" sldId="257"/>
        </pc:sldMkLst>
        <pc:spChg chg="mod">
          <ac:chgData name="AL GARRAYA, Gehane Omar" userId="f23954c5-e144-4092-9610-5359c58a19a4" providerId="ADAL" clId="{5EFEB523-D2AE-4474-8ECF-071ABF2B8388}" dt="2023-10-10T08:16:44.558" v="56" actId="255"/>
          <ac:spMkLst>
            <pc:docMk/>
            <pc:sldMk cId="0" sldId="257"/>
            <ac:spMk id="82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18:33.443" v="80" actId="20577"/>
        <pc:sldMkLst>
          <pc:docMk/>
          <pc:sldMk cId="0" sldId="258"/>
        </pc:sldMkLst>
        <pc:spChg chg="mod">
          <ac:chgData name="AL GARRAYA, Gehane Omar" userId="f23954c5-e144-4092-9610-5359c58a19a4" providerId="ADAL" clId="{5EFEB523-D2AE-4474-8ECF-071ABF2B8388}" dt="2023-10-10T08:18:33.443" v="80" actId="20577"/>
          <ac:spMkLst>
            <pc:docMk/>
            <pc:sldMk cId="0" sldId="258"/>
            <ac:spMk id="92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24:20.170" v="98"/>
        <pc:sldMkLst>
          <pc:docMk/>
          <pc:sldMk cId="0" sldId="259"/>
        </pc:sldMkLst>
        <pc:spChg chg="mod">
          <ac:chgData name="AL GARRAYA, Gehane Omar" userId="f23954c5-e144-4092-9610-5359c58a19a4" providerId="ADAL" clId="{5EFEB523-D2AE-4474-8ECF-071ABF2B8388}" dt="2023-10-10T08:24:20.170" v="98"/>
          <ac:spMkLst>
            <pc:docMk/>
            <pc:sldMk cId="0" sldId="259"/>
            <ac:spMk id="99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27:26.031" v="127" actId="14100"/>
        <pc:sldMkLst>
          <pc:docMk/>
          <pc:sldMk cId="0" sldId="260"/>
        </pc:sldMkLst>
        <pc:spChg chg="mod">
          <ac:chgData name="AL GARRAYA, Gehane Omar" userId="f23954c5-e144-4092-9610-5359c58a19a4" providerId="ADAL" clId="{5EFEB523-D2AE-4474-8ECF-071ABF2B8388}" dt="2023-10-10T08:27:26.031" v="127" actId="14100"/>
          <ac:spMkLst>
            <pc:docMk/>
            <pc:sldMk cId="0" sldId="260"/>
            <ac:spMk id="105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31:42.161" v="152" actId="20577"/>
        <pc:sldMkLst>
          <pc:docMk/>
          <pc:sldMk cId="0" sldId="262"/>
        </pc:sldMkLst>
        <pc:spChg chg="mod">
          <ac:chgData name="AL GARRAYA, Gehane Omar" userId="f23954c5-e144-4092-9610-5359c58a19a4" providerId="ADAL" clId="{5EFEB523-D2AE-4474-8ECF-071ABF2B8388}" dt="2023-10-10T08:28:24.403" v="128" actId="6549"/>
          <ac:spMkLst>
            <pc:docMk/>
            <pc:sldMk cId="0" sldId="262"/>
            <ac:spMk id="116" creationId="{00000000-0000-0000-0000-000000000000}"/>
          </ac:spMkLst>
        </pc:spChg>
        <pc:spChg chg="mod">
          <ac:chgData name="AL GARRAYA, Gehane Omar" userId="f23954c5-e144-4092-9610-5359c58a19a4" providerId="ADAL" clId="{5EFEB523-D2AE-4474-8ECF-071ABF2B8388}" dt="2023-10-10T08:31:42.161" v="152" actId="20577"/>
          <ac:spMkLst>
            <pc:docMk/>
            <pc:sldMk cId="0" sldId="262"/>
            <ac:spMk id="117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33:38.836" v="163" actId="12"/>
        <pc:sldMkLst>
          <pc:docMk/>
          <pc:sldMk cId="0" sldId="263"/>
        </pc:sldMkLst>
        <pc:spChg chg="mod">
          <ac:chgData name="AL GARRAYA, Gehane Omar" userId="f23954c5-e144-4092-9610-5359c58a19a4" providerId="ADAL" clId="{5EFEB523-D2AE-4474-8ECF-071ABF2B8388}" dt="2023-10-10T08:33:38.836" v="163" actId="12"/>
          <ac:spMkLst>
            <pc:docMk/>
            <pc:sldMk cId="0" sldId="263"/>
            <ac:spMk id="2" creationId="{A49A00D5-C0B6-4570-904A-042DE923904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50:26.113" v="213" actId="6549"/>
        <pc:sldMkLst>
          <pc:docMk/>
          <pc:sldMk cId="800286232" sldId="267"/>
        </pc:sldMkLst>
        <pc:spChg chg="mod">
          <ac:chgData name="AL GARRAYA, Gehane Omar" userId="f23954c5-e144-4092-9610-5359c58a19a4" providerId="ADAL" clId="{5EFEB523-D2AE-4474-8ECF-071ABF2B8388}" dt="2023-10-10T08:50:26.113" v="213" actId="6549"/>
          <ac:spMkLst>
            <pc:docMk/>
            <pc:sldMk cId="800286232" sldId="267"/>
            <ac:spMk id="3" creationId="{A0C27C77-5707-4FB3-B78C-D5377FDAD111}"/>
          </ac:spMkLst>
        </pc:spChg>
        <pc:spChg chg="mod">
          <ac:chgData name="AL GARRAYA, Gehane Omar" userId="f23954c5-e144-4092-9610-5359c58a19a4" providerId="ADAL" clId="{5EFEB523-D2AE-4474-8ECF-071ABF2B8388}" dt="2023-10-10T08:49:27.308" v="208" actId="1076"/>
          <ac:spMkLst>
            <pc:docMk/>
            <pc:sldMk cId="800286232" sldId="267"/>
            <ac:spMk id="5" creationId="{13D61BAB-22E7-A788-EDBA-97C51A141722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52:44.643" v="216" actId="113"/>
        <pc:sldMkLst>
          <pc:docMk/>
          <pc:sldMk cId="3552053539" sldId="270"/>
        </pc:sldMkLst>
        <pc:spChg chg="mod">
          <ac:chgData name="AL GARRAYA, Gehane Omar" userId="f23954c5-e144-4092-9610-5359c58a19a4" providerId="ADAL" clId="{5EFEB523-D2AE-4474-8ECF-071ABF2B8388}" dt="2023-10-10T08:52:44.643" v="216" actId="113"/>
          <ac:spMkLst>
            <pc:docMk/>
            <pc:sldMk cId="3552053539" sldId="270"/>
            <ac:spMk id="188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55:59.634" v="233"/>
        <pc:sldMkLst>
          <pc:docMk/>
          <pc:sldMk cId="2654143417" sldId="271"/>
        </pc:sldMkLst>
        <pc:spChg chg="mod">
          <ac:chgData name="AL GARRAYA, Gehane Omar" userId="f23954c5-e144-4092-9610-5359c58a19a4" providerId="ADAL" clId="{5EFEB523-D2AE-4474-8ECF-071ABF2B8388}" dt="2023-10-10T08:54:09.595" v="228" actId="122"/>
          <ac:spMkLst>
            <pc:docMk/>
            <pc:sldMk cId="2654143417" sldId="271"/>
            <ac:spMk id="195" creationId="{00000000-0000-0000-0000-000000000000}"/>
          </ac:spMkLst>
        </pc:spChg>
        <pc:spChg chg="mod">
          <ac:chgData name="AL GARRAYA, Gehane Omar" userId="f23954c5-e144-4092-9610-5359c58a19a4" providerId="ADAL" clId="{5EFEB523-D2AE-4474-8ECF-071ABF2B8388}" dt="2023-10-10T08:55:59.634" v="233"/>
          <ac:spMkLst>
            <pc:docMk/>
            <pc:sldMk cId="2654143417" sldId="271"/>
            <ac:spMk id="196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10:29.997" v="309" actId="14100"/>
        <pc:sldMkLst>
          <pc:docMk/>
          <pc:sldMk cId="3794660469" sldId="273"/>
        </pc:sldMkLst>
        <pc:spChg chg="mod">
          <ac:chgData name="AL GARRAYA, Gehane Omar" userId="f23954c5-e144-4092-9610-5359c58a19a4" providerId="ADAL" clId="{5EFEB523-D2AE-4474-8ECF-071ABF2B8388}" dt="2023-10-10T09:10:29.997" v="309" actId="14100"/>
          <ac:spMkLst>
            <pc:docMk/>
            <pc:sldMk cId="3794660469" sldId="273"/>
            <ac:spMk id="212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12:21.548" v="312" actId="20577"/>
        <pc:sldMkLst>
          <pc:docMk/>
          <pc:sldMk cId="2275616726" sldId="276"/>
        </pc:sldMkLst>
        <pc:spChg chg="mod">
          <ac:chgData name="AL GARRAYA, Gehane Omar" userId="f23954c5-e144-4092-9610-5359c58a19a4" providerId="ADAL" clId="{5EFEB523-D2AE-4474-8ECF-071ABF2B8388}" dt="2023-10-10T09:12:21.548" v="312" actId="20577"/>
          <ac:spMkLst>
            <pc:docMk/>
            <pc:sldMk cId="2275616726" sldId="276"/>
            <ac:spMk id="237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14:11.429" v="315" actId="20577"/>
        <pc:sldMkLst>
          <pc:docMk/>
          <pc:sldMk cId="3390729360" sldId="277"/>
        </pc:sldMkLst>
        <pc:spChg chg="mod">
          <ac:chgData name="AL GARRAYA, Gehane Omar" userId="f23954c5-e144-4092-9610-5359c58a19a4" providerId="ADAL" clId="{5EFEB523-D2AE-4474-8ECF-071ABF2B8388}" dt="2023-10-10T09:14:11.429" v="315" actId="20577"/>
          <ac:spMkLst>
            <pc:docMk/>
            <pc:sldMk cId="3390729360" sldId="277"/>
            <ac:spMk id="244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17:43.905" v="320" actId="14100"/>
        <pc:sldMkLst>
          <pc:docMk/>
          <pc:sldMk cId="1449547823" sldId="278"/>
        </pc:sldMkLst>
        <pc:spChg chg="mod">
          <ac:chgData name="AL GARRAYA, Gehane Omar" userId="f23954c5-e144-4092-9610-5359c58a19a4" providerId="ADAL" clId="{5EFEB523-D2AE-4474-8ECF-071ABF2B8388}" dt="2023-10-10T09:17:43.905" v="320" actId="14100"/>
          <ac:spMkLst>
            <pc:docMk/>
            <pc:sldMk cId="1449547823" sldId="278"/>
            <ac:spMk id="252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19:20.726" v="330" actId="6549"/>
        <pc:sldMkLst>
          <pc:docMk/>
          <pc:sldMk cId="1396837295" sldId="279"/>
        </pc:sldMkLst>
        <pc:spChg chg="mod">
          <ac:chgData name="AL GARRAYA, Gehane Omar" userId="f23954c5-e144-4092-9610-5359c58a19a4" providerId="ADAL" clId="{5EFEB523-D2AE-4474-8ECF-071ABF2B8388}" dt="2023-10-10T09:19:20.726" v="330" actId="6549"/>
          <ac:spMkLst>
            <pc:docMk/>
            <pc:sldMk cId="1396837295" sldId="279"/>
            <ac:spMk id="260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23:33.187" v="402" actId="20577"/>
        <pc:sldMkLst>
          <pc:docMk/>
          <pc:sldMk cId="1895485801" sldId="280"/>
        </pc:sldMkLst>
        <pc:spChg chg="mod">
          <ac:chgData name="AL GARRAYA, Gehane Omar" userId="f23954c5-e144-4092-9610-5359c58a19a4" providerId="ADAL" clId="{5EFEB523-D2AE-4474-8ECF-071ABF2B8388}" dt="2023-10-10T09:21:35.529" v="376" actId="20577"/>
          <ac:spMkLst>
            <pc:docMk/>
            <pc:sldMk cId="1895485801" sldId="280"/>
            <ac:spMk id="267" creationId="{00000000-0000-0000-0000-000000000000}"/>
          </ac:spMkLst>
        </pc:spChg>
        <pc:spChg chg="mod">
          <ac:chgData name="AL GARRAYA, Gehane Omar" userId="f23954c5-e144-4092-9610-5359c58a19a4" providerId="ADAL" clId="{5EFEB523-D2AE-4474-8ECF-071ABF2B8388}" dt="2023-10-10T09:22:27.513" v="384" actId="20577"/>
          <ac:spMkLst>
            <pc:docMk/>
            <pc:sldMk cId="1895485801" sldId="280"/>
            <ac:spMk id="268" creationId="{00000000-0000-0000-0000-000000000000}"/>
          </ac:spMkLst>
        </pc:spChg>
        <pc:spChg chg="mod">
          <ac:chgData name="AL GARRAYA, Gehane Omar" userId="f23954c5-e144-4092-9610-5359c58a19a4" providerId="ADAL" clId="{5EFEB523-D2AE-4474-8ECF-071ABF2B8388}" dt="2023-10-10T09:23:33.187" v="402" actId="20577"/>
          <ac:spMkLst>
            <pc:docMk/>
            <pc:sldMk cId="1895485801" sldId="280"/>
            <ac:spMk id="269" creationId="{00000000-0000-0000-0000-000000000000}"/>
          </ac:spMkLst>
        </pc:spChg>
        <pc:picChg chg="mod">
          <ac:chgData name="AL GARRAYA, Gehane Omar" userId="f23954c5-e144-4092-9610-5359c58a19a4" providerId="ADAL" clId="{5EFEB523-D2AE-4474-8ECF-071ABF2B8388}" dt="2023-10-10T09:22:59.456" v="386" actId="1076"/>
          <ac:picMkLst>
            <pc:docMk/>
            <pc:sldMk cId="1895485801" sldId="280"/>
            <ac:picMk id="270" creationId="{00000000-0000-0000-0000-000000000000}"/>
          </ac:picMkLst>
        </pc:picChg>
      </pc:sldChg>
      <pc:sldChg chg="addSp modSp mod">
        <pc:chgData name="AL GARRAYA, Gehane Omar" userId="f23954c5-e144-4092-9610-5359c58a19a4" providerId="ADAL" clId="{5EFEB523-D2AE-4474-8ECF-071ABF2B8388}" dt="2023-10-10T09:26:23.228" v="422" actId="14100"/>
        <pc:sldMkLst>
          <pc:docMk/>
          <pc:sldMk cId="3051315534" sldId="282"/>
        </pc:sldMkLst>
        <pc:spChg chg="mod">
          <ac:chgData name="AL GARRAYA, Gehane Omar" userId="f23954c5-e144-4092-9610-5359c58a19a4" providerId="ADAL" clId="{5EFEB523-D2AE-4474-8ECF-071ABF2B8388}" dt="2023-10-10T09:20:27.290" v="367" actId="20577"/>
          <ac:spMkLst>
            <pc:docMk/>
            <pc:sldMk cId="3051315534" sldId="282"/>
            <ac:spMk id="284" creationId="{00000000-0000-0000-0000-000000000000}"/>
          </ac:spMkLst>
        </pc:spChg>
        <pc:spChg chg="mod">
          <ac:chgData name="AL GARRAYA, Gehane Omar" userId="f23954c5-e144-4092-9610-5359c58a19a4" providerId="ADAL" clId="{5EFEB523-D2AE-4474-8ECF-071ABF2B8388}" dt="2023-10-10T09:26:02.931" v="419" actId="20577"/>
          <ac:spMkLst>
            <pc:docMk/>
            <pc:sldMk cId="3051315534" sldId="282"/>
            <ac:spMk id="285" creationId="{00000000-0000-0000-0000-000000000000}"/>
          </ac:spMkLst>
        </pc:spChg>
        <pc:cxnChg chg="add mod">
          <ac:chgData name="AL GARRAYA, Gehane Omar" userId="f23954c5-e144-4092-9610-5359c58a19a4" providerId="ADAL" clId="{5EFEB523-D2AE-4474-8ECF-071ABF2B8388}" dt="2023-10-10T09:26:23.228" v="422" actId="14100"/>
          <ac:cxnSpMkLst>
            <pc:docMk/>
            <pc:sldMk cId="3051315534" sldId="282"/>
            <ac:cxnSpMk id="2" creationId="{939E0EAC-FA02-315D-4833-658242C4C872}"/>
          </ac:cxnSpMkLst>
        </pc:cxnChg>
      </pc:sldChg>
      <pc:sldChg chg="modSp mod delCm modCm">
        <pc:chgData name="AL GARRAYA, Gehane Omar" userId="f23954c5-e144-4092-9610-5359c58a19a4" providerId="ADAL" clId="{5EFEB523-D2AE-4474-8ECF-071ABF2B8388}" dt="2023-10-10T11:09:42.758" v="500"/>
        <pc:sldMkLst>
          <pc:docMk/>
          <pc:sldMk cId="1518324303" sldId="283"/>
        </pc:sldMkLst>
        <pc:spChg chg="mod">
          <ac:chgData name="AL GARRAYA, Gehane Omar" userId="f23954c5-e144-4092-9610-5359c58a19a4" providerId="ADAL" clId="{5EFEB523-D2AE-4474-8ECF-071ABF2B8388}" dt="2023-10-10T11:09:42.758" v="500"/>
          <ac:spMkLst>
            <pc:docMk/>
            <pc:sldMk cId="1518324303" sldId="283"/>
            <ac:spMk id="293" creationId="{00000000-0000-0000-0000-000000000000}"/>
          </ac:spMkLst>
        </pc:spChg>
        <pc:picChg chg="mod">
          <ac:chgData name="AL GARRAYA, Gehane Omar" userId="f23954c5-e144-4092-9610-5359c58a19a4" providerId="ADAL" clId="{5EFEB523-D2AE-4474-8ECF-071ABF2B8388}" dt="2023-10-10T11:07:30.945" v="471" actId="14100"/>
          <ac:picMkLst>
            <pc:docMk/>
            <pc:sldMk cId="1518324303" sldId="283"/>
            <ac:picMk id="294" creationId="{00000000-0000-0000-0000-000000000000}"/>
          </ac:picMkLst>
        </pc:picChg>
      </pc:sldChg>
      <pc:sldChg chg="modSp mod delCm">
        <pc:chgData name="AL GARRAYA, Gehane Omar" userId="f23954c5-e144-4092-9610-5359c58a19a4" providerId="ADAL" clId="{5EFEB523-D2AE-4474-8ECF-071ABF2B8388}" dt="2023-10-10T11:31:32.170" v="515" actId="14100"/>
        <pc:sldMkLst>
          <pc:docMk/>
          <pc:sldMk cId="3067376423" sldId="284"/>
        </pc:sldMkLst>
        <pc:spChg chg="mod">
          <ac:chgData name="AL GARRAYA, Gehane Omar" userId="f23954c5-e144-4092-9610-5359c58a19a4" providerId="ADAL" clId="{5EFEB523-D2AE-4474-8ECF-071ABF2B8388}" dt="2023-10-10T11:31:32.170" v="515" actId="14100"/>
          <ac:spMkLst>
            <pc:docMk/>
            <pc:sldMk cId="3067376423" sldId="284"/>
            <ac:spMk id="301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11:32:45.416" v="537"/>
        <pc:sldMkLst>
          <pc:docMk/>
          <pc:sldMk cId="162430748" sldId="285"/>
        </pc:sldMkLst>
        <pc:spChg chg="mod">
          <ac:chgData name="AL GARRAYA, Gehane Omar" userId="f23954c5-e144-4092-9610-5359c58a19a4" providerId="ADAL" clId="{5EFEB523-D2AE-4474-8ECF-071ABF2B8388}" dt="2023-10-10T11:32:45.416" v="537"/>
          <ac:spMkLst>
            <pc:docMk/>
            <pc:sldMk cId="162430748" sldId="285"/>
            <ac:spMk id="309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25:02.454" v="109" actId="20577"/>
        <pc:sldMkLst>
          <pc:docMk/>
          <pc:sldMk cId="0" sldId="299"/>
        </pc:sldMkLst>
        <pc:spChg chg="mod">
          <ac:chgData name="AL GARRAYA, Gehane Omar" userId="f23954c5-e144-4092-9610-5359c58a19a4" providerId="ADAL" clId="{5EFEB523-D2AE-4474-8ECF-071ABF2B8388}" dt="2023-10-10T08:25:02.454" v="109" actId="20577"/>
          <ac:spMkLst>
            <pc:docMk/>
            <pc:sldMk cId="0" sldId="299"/>
            <ac:spMk id="110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43:36.093" v="167" actId="1076"/>
        <pc:sldMkLst>
          <pc:docMk/>
          <pc:sldMk cId="0" sldId="300"/>
        </pc:sldMkLst>
        <pc:spChg chg="mod">
          <ac:chgData name="AL GARRAYA, Gehane Omar" userId="f23954c5-e144-4092-9610-5359c58a19a4" providerId="ADAL" clId="{5EFEB523-D2AE-4474-8ECF-071ABF2B8388}" dt="2023-10-10T08:43:29.439" v="166"/>
          <ac:spMkLst>
            <pc:docMk/>
            <pc:sldMk cId="0" sldId="300"/>
            <ac:spMk id="153" creationId="{00000000-0000-0000-0000-000000000000}"/>
          </ac:spMkLst>
        </pc:spChg>
        <pc:picChg chg="mod">
          <ac:chgData name="AL GARRAYA, Gehane Omar" userId="f23954c5-e144-4092-9610-5359c58a19a4" providerId="ADAL" clId="{5EFEB523-D2AE-4474-8ECF-071ABF2B8388}" dt="2023-10-10T08:43:36.093" v="167" actId="1076"/>
          <ac:picMkLst>
            <pc:docMk/>
            <pc:sldMk cId="0" sldId="300"/>
            <ac:picMk id="154" creationId="{00000000-0000-0000-0000-000000000000}"/>
          </ac:picMkLst>
        </pc:picChg>
      </pc:sldChg>
      <pc:sldChg chg="modSp mod">
        <pc:chgData name="AL GARRAYA, Gehane Omar" userId="f23954c5-e144-4092-9610-5359c58a19a4" providerId="ADAL" clId="{5EFEB523-D2AE-4474-8ECF-071ABF2B8388}" dt="2023-10-10T08:46:26.179" v="196" actId="20577"/>
        <pc:sldMkLst>
          <pc:docMk/>
          <pc:sldMk cId="0" sldId="301"/>
        </pc:sldMkLst>
        <pc:spChg chg="mod">
          <ac:chgData name="AL GARRAYA, Gehane Omar" userId="f23954c5-e144-4092-9610-5359c58a19a4" providerId="ADAL" clId="{5EFEB523-D2AE-4474-8ECF-071ABF2B8388}" dt="2023-10-10T08:46:26.179" v="196" actId="20577"/>
          <ac:spMkLst>
            <pc:docMk/>
            <pc:sldMk cId="0" sldId="301"/>
            <ac:spMk id="162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8:58:03.732" v="240"/>
        <pc:sldMkLst>
          <pc:docMk/>
          <pc:sldMk cId="0" sldId="302"/>
        </pc:sldMkLst>
        <pc:spChg chg="mod">
          <ac:chgData name="AL GARRAYA, Gehane Omar" userId="f23954c5-e144-4092-9610-5359c58a19a4" providerId="ADAL" clId="{5EFEB523-D2AE-4474-8ECF-071ABF2B8388}" dt="2023-10-10T08:58:03.732" v="240"/>
          <ac:spMkLst>
            <pc:docMk/>
            <pc:sldMk cId="0" sldId="302"/>
            <ac:spMk id="207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02:58.996" v="264" actId="113"/>
        <pc:sldMkLst>
          <pc:docMk/>
          <pc:sldMk cId="0" sldId="304"/>
        </pc:sldMkLst>
        <pc:spChg chg="mod">
          <ac:chgData name="AL GARRAYA, Gehane Omar" userId="f23954c5-e144-4092-9610-5359c58a19a4" providerId="ADAL" clId="{5EFEB523-D2AE-4474-8ECF-071ABF2B8388}" dt="2023-10-10T09:02:58.996" v="264" actId="113"/>
          <ac:spMkLst>
            <pc:docMk/>
            <pc:sldMk cId="0" sldId="304"/>
            <ac:spMk id="236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06:10.086" v="281" actId="20577"/>
        <pc:sldMkLst>
          <pc:docMk/>
          <pc:sldMk cId="0" sldId="305"/>
        </pc:sldMkLst>
        <pc:spChg chg="mod">
          <ac:chgData name="AL GARRAYA, Gehane Omar" userId="f23954c5-e144-4092-9610-5359c58a19a4" providerId="ADAL" clId="{5EFEB523-D2AE-4474-8ECF-071ABF2B8388}" dt="2023-10-10T09:06:10.086" v="281" actId="20577"/>
          <ac:spMkLst>
            <pc:docMk/>
            <pc:sldMk cId="0" sldId="305"/>
            <ac:spMk id="244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09:06:44.516" v="282" actId="1076"/>
        <pc:sldMkLst>
          <pc:docMk/>
          <pc:sldMk cId="0" sldId="306"/>
        </pc:sldMkLst>
        <pc:spChg chg="mod">
          <ac:chgData name="AL GARRAYA, Gehane Omar" userId="f23954c5-e144-4092-9610-5359c58a19a4" providerId="ADAL" clId="{5EFEB523-D2AE-4474-8ECF-071ABF2B8388}" dt="2023-10-10T09:06:44.516" v="282" actId="1076"/>
          <ac:spMkLst>
            <pc:docMk/>
            <pc:sldMk cId="0" sldId="306"/>
            <ac:spMk id="252" creationId="{00000000-0000-0000-0000-000000000000}"/>
          </ac:spMkLst>
        </pc:spChg>
      </pc:sldChg>
      <pc:sldChg chg="addSp modSp mod">
        <pc:chgData name="AL GARRAYA, Gehane Omar" userId="f23954c5-e144-4092-9610-5359c58a19a4" providerId="ADAL" clId="{5EFEB523-D2AE-4474-8ECF-071ABF2B8388}" dt="2023-10-10T09:28:13.675" v="442" actId="14100"/>
        <pc:sldMkLst>
          <pc:docMk/>
          <pc:sldMk cId="0" sldId="307"/>
        </pc:sldMkLst>
        <pc:spChg chg="mod">
          <ac:chgData name="AL GARRAYA, Gehane Omar" userId="f23954c5-e144-4092-9610-5359c58a19a4" providerId="ADAL" clId="{5EFEB523-D2AE-4474-8ECF-071ABF2B8388}" dt="2023-10-10T09:28:00.090" v="439"/>
          <ac:spMkLst>
            <pc:docMk/>
            <pc:sldMk cId="0" sldId="307"/>
            <ac:spMk id="330" creationId="{00000000-0000-0000-0000-000000000000}"/>
          </ac:spMkLst>
        </pc:spChg>
        <pc:cxnChg chg="add mod">
          <ac:chgData name="AL GARRAYA, Gehane Omar" userId="f23954c5-e144-4092-9610-5359c58a19a4" providerId="ADAL" clId="{5EFEB523-D2AE-4474-8ECF-071ABF2B8388}" dt="2023-10-10T09:28:13.675" v="442" actId="14100"/>
          <ac:cxnSpMkLst>
            <pc:docMk/>
            <pc:sldMk cId="0" sldId="307"/>
            <ac:cxnSpMk id="2" creationId="{5AA0FF54-8B8A-6064-D971-4C3C2BCAEEBB}"/>
          </ac:cxnSpMkLst>
        </pc:cxnChg>
      </pc:sldChg>
      <pc:sldChg chg="modSp mod">
        <pc:chgData name="AL GARRAYA, Gehane Omar" userId="f23954c5-e144-4092-9610-5359c58a19a4" providerId="ADAL" clId="{5EFEB523-D2AE-4474-8ECF-071ABF2B8388}" dt="2023-10-10T11:34:47.482" v="550"/>
        <pc:sldMkLst>
          <pc:docMk/>
          <pc:sldMk cId="0" sldId="308"/>
        </pc:sldMkLst>
        <pc:spChg chg="mod">
          <ac:chgData name="AL GARRAYA, Gehane Omar" userId="f23954c5-e144-4092-9610-5359c58a19a4" providerId="ADAL" clId="{5EFEB523-D2AE-4474-8ECF-071ABF2B8388}" dt="2023-10-10T11:33:55.980" v="545" actId="20578"/>
          <ac:spMkLst>
            <pc:docMk/>
            <pc:sldMk cId="0" sldId="308"/>
            <ac:spMk id="380" creationId="{00000000-0000-0000-0000-000000000000}"/>
          </ac:spMkLst>
        </pc:spChg>
        <pc:spChg chg="mod">
          <ac:chgData name="AL GARRAYA, Gehane Omar" userId="f23954c5-e144-4092-9610-5359c58a19a4" providerId="ADAL" clId="{5EFEB523-D2AE-4474-8ECF-071ABF2B8388}" dt="2023-10-10T11:34:47.482" v="550"/>
          <ac:spMkLst>
            <pc:docMk/>
            <pc:sldMk cId="0" sldId="308"/>
            <ac:spMk id="382" creationId="{00000000-0000-0000-0000-000000000000}"/>
          </ac:spMkLst>
        </pc:spChg>
      </pc:sldChg>
      <pc:sldChg chg="modSp mod">
        <pc:chgData name="AL GARRAYA, Gehane Omar" userId="f23954c5-e144-4092-9610-5359c58a19a4" providerId="ADAL" clId="{5EFEB523-D2AE-4474-8ECF-071ABF2B8388}" dt="2023-10-10T11:45:18.169" v="561" actId="1076"/>
        <pc:sldMkLst>
          <pc:docMk/>
          <pc:sldMk cId="0" sldId="309"/>
        </pc:sldMkLst>
        <pc:spChg chg="mod">
          <ac:chgData name="AL GARRAYA, Gehane Omar" userId="f23954c5-e144-4092-9610-5359c58a19a4" providerId="ADAL" clId="{5EFEB523-D2AE-4474-8ECF-071ABF2B8388}" dt="2023-10-10T11:45:18.169" v="561" actId="1076"/>
          <ac:spMkLst>
            <pc:docMk/>
            <pc:sldMk cId="0" sldId="309"/>
            <ac:spMk id="3" creationId="{402ACDA4-1F70-B42D-F2E3-A3A6B41C064D}"/>
          </ac:spMkLst>
        </pc:spChg>
      </pc:sldChg>
    </pc:docChg>
  </pc:docChgLst>
  <pc:docChgLst>
    <pc:chgData name="AL GARRAYA, Gehane Omar" userId="f23954c5-e144-4092-9610-5359c58a19a4" providerId="ADAL" clId="{17ADDC12-EA9C-4AB2-93EB-9C23F6DA1990}"/>
    <pc:docChg chg="undo redo custSel modSld">
      <pc:chgData name="AL GARRAYA, Gehane Omar" userId="f23954c5-e144-4092-9610-5359c58a19a4" providerId="ADAL" clId="{17ADDC12-EA9C-4AB2-93EB-9C23F6DA1990}" dt="2023-11-05T18:35:48.250" v="859" actId="113"/>
      <pc:docMkLst>
        <pc:docMk/>
      </pc:docMkLst>
      <pc:sldChg chg="modSp mod">
        <pc:chgData name="AL GARRAYA, Gehane Omar" userId="f23954c5-e144-4092-9610-5359c58a19a4" providerId="ADAL" clId="{17ADDC12-EA9C-4AB2-93EB-9C23F6DA1990}" dt="2023-11-05T18:32:37.582" v="824" actId="20577"/>
        <pc:sldMkLst>
          <pc:docMk/>
          <pc:sldMk cId="0" sldId="256"/>
        </pc:sldMkLst>
        <pc:spChg chg="mod">
          <ac:chgData name="AL GARRAYA, Gehane Omar" userId="f23954c5-e144-4092-9610-5359c58a19a4" providerId="ADAL" clId="{17ADDC12-EA9C-4AB2-93EB-9C23F6DA1990}" dt="2023-11-05T09:44:05.015" v="5"/>
          <ac:spMkLst>
            <pc:docMk/>
            <pc:sldMk cId="0" sldId="256"/>
            <ac:spMk id="69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2:37.582" v="824" actId="20577"/>
          <ac:spMkLst>
            <pc:docMk/>
            <pc:sldMk cId="0" sldId="256"/>
            <ac:spMk id="71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3:37.408" v="826" actId="207"/>
        <pc:sldMkLst>
          <pc:docMk/>
          <pc:sldMk cId="0" sldId="257"/>
        </pc:sldMkLst>
        <pc:spChg chg="mod">
          <ac:chgData name="AL GARRAYA, Gehane Omar" userId="f23954c5-e144-4092-9610-5359c58a19a4" providerId="ADAL" clId="{17ADDC12-EA9C-4AB2-93EB-9C23F6DA1990}" dt="2023-11-05T18:33:37.408" v="826" actId="207"/>
          <ac:spMkLst>
            <pc:docMk/>
            <pc:sldMk cId="0" sldId="257"/>
            <ac:spMk id="81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3:35.566" v="825" actId="207"/>
          <ac:spMkLst>
            <pc:docMk/>
            <pc:sldMk cId="0" sldId="257"/>
            <ac:spMk id="82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09:47:29.854" v="37" actId="20577"/>
          <ac:spMkLst>
            <pc:docMk/>
            <pc:sldMk cId="0" sldId="257"/>
            <ac:spMk id="83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3:55.137" v="829" actId="207"/>
        <pc:sldMkLst>
          <pc:docMk/>
          <pc:sldMk cId="0" sldId="258"/>
        </pc:sldMkLst>
        <pc:spChg chg="mod">
          <ac:chgData name="AL GARRAYA, Gehane Omar" userId="f23954c5-e144-4092-9610-5359c58a19a4" providerId="ADAL" clId="{17ADDC12-EA9C-4AB2-93EB-9C23F6DA1990}" dt="2023-11-05T18:33:55.137" v="829" actId="207"/>
          <ac:spMkLst>
            <pc:docMk/>
            <pc:sldMk cId="0" sldId="258"/>
            <ac:spMk id="91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3:49.490" v="827" actId="207"/>
          <ac:spMkLst>
            <pc:docMk/>
            <pc:sldMk cId="0" sldId="258"/>
            <ac:spMk id="92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4:00.240" v="831" actId="113"/>
        <pc:sldMkLst>
          <pc:docMk/>
          <pc:sldMk cId="0" sldId="259"/>
        </pc:sldMkLst>
        <pc:spChg chg="mod">
          <ac:chgData name="AL GARRAYA, Gehane Omar" userId="f23954c5-e144-4092-9610-5359c58a19a4" providerId="ADAL" clId="{17ADDC12-EA9C-4AB2-93EB-9C23F6DA1990}" dt="2023-11-05T18:34:00.240" v="831" actId="113"/>
          <ac:spMkLst>
            <pc:docMk/>
            <pc:sldMk cId="0" sldId="259"/>
            <ac:spMk id="98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09:49:02.099" v="44" actId="20577"/>
          <ac:spMkLst>
            <pc:docMk/>
            <pc:sldMk cId="0" sldId="259"/>
            <ac:spMk id="99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4:28.643" v="838" actId="207"/>
        <pc:sldMkLst>
          <pc:docMk/>
          <pc:sldMk cId="0" sldId="260"/>
        </pc:sldMkLst>
        <pc:spChg chg="mod">
          <ac:chgData name="AL GARRAYA, Gehane Omar" userId="f23954c5-e144-4092-9610-5359c58a19a4" providerId="ADAL" clId="{17ADDC12-EA9C-4AB2-93EB-9C23F6DA1990}" dt="2023-11-05T18:34:22.737" v="837" actId="113"/>
          <ac:spMkLst>
            <pc:docMk/>
            <pc:sldMk cId="0" sldId="260"/>
            <ac:spMk id="104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4:28.643" v="838" actId="207"/>
          <ac:spMkLst>
            <pc:docMk/>
            <pc:sldMk cId="0" sldId="260"/>
            <ac:spMk id="105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4:37.930" v="841" actId="207"/>
        <pc:sldMkLst>
          <pc:docMk/>
          <pc:sldMk cId="0" sldId="261"/>
        </pc:sldMkLst>
        <pc:spChg chg="mod">
          <ac:chgData name="AL GARRAYA, Gehane Omar" userId="f23954c5-e144-4092-9610-5359c58a19a4" providerId="ADAL" clId="{17ADDC12-EA9C-4AB2-93EB-9C23F6DA1990}" dt="2023-11-05T18:34:33.109" v="840" actId="113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4:37.930" v="841" actId="207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4:51.734" v="845" actId="207"/>
        <pc:sldMkLst>
          <pc:docMk/>
          <pc:sldMk cId="0" sldId="262"/>
        </pc:sldMkLst>
        <pc:spChg chg="mod">
          <ac:chgData name="AL GARRAYA, Gehane Omar" userId="f23954c5-e144-4092-9610-5359c58a19a4" providerId="ADAL" clId="{17ADDC12-EA9C-4AB2-93EB-9C23F6DA1990}" dt="2023-11-05T18:34:45.246" v="843" actId="113"/>
          <ac:spMkLst>
            <pc:docMk/>
            <pc:sldMk cId="0" sldId="262"/>
            <ac:spMk id="116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4:51.734" v="845" actId="207"/>
          <ac:spMkLst>
            <pc:docMk/>
            <pc:sldMk cId="0" sldId="262"/>
            <ac:spMk id="117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5:10.243" v="850" actId="207"/>
        <pc:sldMkLst>
          <pc:docMk/>
          <pc:sldMk cId="0" sldId="263"/>
        </pc:sldMkLst>
        <pc:spChg chg="mod">
          <ac:chgData name="AL GARRAYA, Gehane Omar" userId="f23954c5-e144-4092-9610-5359c58a19a4" providerId="ADAL" clId="{17ADDC12-EA9C-4AB2-93EB-9C23F6DA1990}" dt="2023-11-05T18:35:10.243" v="850" actId="207"/>
          <ac:spMkLst>
            <pc:docMk/>
            <pc:sldMk cId="0" sldId="263"/>
            <ac:spMk id="2" creationId="{A49A00D5-C0B6-4570-904A-042DE9239040}"/>
          </ac:spMkLst>
        </pc:spChg>
        <pc:spChg chg="mod">
          <ac:chgData name="AL GARRAYA, Gehane Omar" userId="f23954c5-e144-4092-9610-5359c58a19a4" providerId="ADAL" clId="{17ADDC12-EA9C-4AB2-93EB-9C23F6DA1990}" dt="2023-11-05T18:35:00.136" v="848" actId="14100"/>
          <ac:spMkLst>
            <pc:docMk/>
            <pc:sldMk cId="0" sldId="263"/>
            <ac:spMk id="124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5:48.250" v="859" actId="113"/>
        <pc:sldMkLst>
          <pc:docMk/>
          <pc:sldMk cId="800286232" sldId="267"/>
        </pc:sldMkLst>
        <pc:spChg chg="mod">
          <ac:chgData name="AL GARRAYA, Gehane Omar" userId="f23954c5-e144-4092-9610-5359c58a19a4" providerId="ADAL" clId="{17ADDC12-EA9C-4AB2-93EB-9C23F6DA1990}" dt="2023-11-05T10:02:56.142" v="128" actId="6549"/>
          <ac:spMkLst>
            <pc:docMk/>
            <pc:sldMk cId="800286232" sldId="267"/>
            <ac:spMk id="3" creationId="{A0C27C77-5707-4FB3-B78C-D5377FDAD111}"/>
          </ac:spMkLst>
        </pc:spChg>
        <pc:spChg chg="mod">
          <ac:chgData name="AL GARRAYA, Gehane Omar" userId="f23954c5-e144-4092-9610-5359c58a19a4" providerId="ADAL" clId="{17ADDC12-EA9C-4AB2-93EB-9C23F6DA1990}" dt="2023-11-05T18:35:48.250" v="859" actId="113"/>
          <ac:spMkLst>
            <pc:docMk/>
            <pc:sldMk cId="800286232" sldId="267"/>
            <ac:spMk id="159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29:57.091" v="166" actId="113"/>
        <pc:sldMkLst>
          <pc:docMk/>
          <pc:sldMk cId="21473739" sldId="269"/>
        </pc:sldMkLst>
        <pc:spChg chg="mod">
          <ac:chgData name="AL GARRAYA, Gehane Omar" userId="f23954c5-e144-4092-9610-5359c58a19a4" providerId="ADAL" clId="{17ADDC12-EA9C-4AB2-93EB-9C23F6DA1990}" dt="2023-11-05T10:29:57.091" v="166" actId="113"/>
          <ac:spMkLst>
            <pc:docMk/>
            <pc:sldMk cId="21473739" sldId="269"/>
            <ac:spMk id="180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05:29.417" v="136" actId="207"/>
          <ac:spMkLst>
            <pc:docMk/>
            <pc:sldMk cId="21473739" sldId="269"/>
            <ac:spMk id="181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30:01.401" v="167" actId="113"/>
        <pc:sldMkLst>
          <pc:docMk/>
          <pc:sldMk cId="3552053539" sldId="270"/>
        </pc:sldMkLst>
        <pc:spChg chg="mod">
          <ac:chgData name="AL GARRAYA, Gehane Omar" userId="f23954c5-e144-4092-9610-5359c58a19a4" providerId="ADAL" clId="{17ADDC12-EA9C-4AB2-93EB-9C23F6DA1990}" dt="2023-11-05T10:30:01.401" v="167" actId="113"/>
          <ac:spMkLst>
            <pc:docMk/>
            <pc:sldMk cId="3552053539" sldId="270"/>
            <ac:spMk id="187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09:16.311" v="153" actId="20577"/>
          <ac:spMkLst>
            <pc:docMk/>
            <pc:sldMk cId="3552053539" sldId="270"/>
            <ac:spMk id="188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30:06.279" v="168" actId="113"/>
        <pc:sldMkLst>
          <pc:docMk/>
          <pc:sldMk cId="2654143417" sldId="271"/>
        </pc:sldMkLst>
        <pc:spChg chg="mod">
          <ac:chgData name="AL GARRAYA, Gehane Omar" userId="f23954c5-e144-4092-9610-5359c58a19a4" providerId="ADAL" clId="{17ADDC12-EA9C-4AB2-93EB-9C23F6DA1990}" dt="2023-11-05T10:30:06.279" v="168" actId="113"/>
          <ac:spMkLst>
            <pc:docMk/>
            <pc:sldMk cId="2654143417" sldId="271"/>
            <ac:spMk id="195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11:11.458" v="155" actId="207"/>
          <ac:spMkLst>
            <pc:docMk/>
            <pc:sldMk cId="2654143417" sldId="271"/>
            <ac:spMk id="196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39:57.175" v="208" actId="207"/>
        <pc:sldMkLst>
          <pc:docMk/>
          <pc:sldMk cId="3794660469" sldId="273"/>
        </pc:sldMkLst>
        <pc:spChg chg="mod">
          <ac:chgData name="AL GARRAYA, Gehane Omar" userId="f23954c5-e144-4092-9610-5359c58a19a4" providerId="ADAL" clId="{17ADDC12-EA9C-4AB2-93EB-9C23F6DA1990}" dt="2023-11-05T10:39:52.923" v="207" actId="207"/>
          <ac:spMkLst>
            <pc:docMk/>
            <pc:sldMk cId="3794660469" sldId="273"/>
            <ac:spMk id="211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39:57.175" v="208" actId="207"/>
          <ac:spMkLst>
            <pc:docMk/>
            <pc:sldMk cId="3794660469" sldId="273"/>
            <ac:spMk id="212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42:59.581" v="221" actId="207"/>
        <pc:sldMkLst>
          <pc:docMk/>
          <pc:sldMk cId="3350770931" sldId="274"/>
        </pc:sldMkLst>
        <pc:spChg chg="mod">
          <ac:chgData name="AL GARRAYA, Gehane Omar" userId="f23954c5-e144-4092-9610-5359c58a19a4" providerId="ADAL" clId="{17ADDC12-EA9C-4AB2-93EB-9C23F6DA1990}" dt="2023-11-05T10:42:32.696" v="217" actId="113"/>
          <ac:spMkLst>
            <pc:docMk/>
            <pc:sldMk cId="3350770931" sldId="274"/>
            <ac:spMk id="219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42:59.581" v="221" actId="207"/>
          <ac:spMkLst>
            <pc:docMk/>
            <pc:sldMk cId="3350770931" sldId="274"/>
            <ac:spMk id="220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44:18.085" v="226" actId="207"/>
        <pc:sldMkLst>
          <pc:docMk/>
          <pc:sldMk cId="275275667" sldId="275"/>
        </pc:sldMkLst>
        <pc:spChg chg="mod">
          <ac:chgData name="AL GARRAYA, Gehane Omar" userId="f23954c5-e144-4092-9610-5359c58a19a4" providerId="ADAL" clId="{17ADDC12-EA9C-4AB2-93EB-9C23F6DA1990}" dt="2023-11-05T10:44:18.085" v="226" actId="207"/>
          <ac:spMkLst>
            <pc:docMk/>
            <pc:sldMk cId="275275667" sldId="275"/>
            <ac:spMk id="228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44:10.824" v="224" actId="113"/>
          <ac:spMkLst>
            <pc:docMk/>
            <pc:sldMk cId="275275667" sldId="275"/>
            <ac:spMk id="229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46:03.277" v="232" actId="207"/>
        <pc:sldMkLst>
          <pc:docMk/>
          <pc:sldMk cId="2275616726" sldId="276"/>
        </pc:sldMkLst>
        <pc:spChg chg="mod">
          <ac:chgData name="AL GARRAYA, Gehane Omar" userId="f23954c5-e144-4092-9610-5359c58a19a4" providerId="ADAL" clId="{17ADDC12-EA9C-4AB2-93EB-9C23F6DA1990}" dt="2023-11-05T10:46:03.277" v="232" actId="207"/>
          <ac:spMkLst>
            <pc:docMk/>
            <pc:sldMk cId="2275616726" sldId="276"/>
            <ac:spMk id="236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45:59.098" v="231" actId="207"/>
          <ac:spMkLst>
            <pc:docMk/>
            <pc:sldMk cId="2275616726" sldId="276"/>
            <ac:spMk id="237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49:06.622" v="265" actId="207"/>
        <pc:sldMkLst>
          <pc:docMk/>
          <pc:sldMk cId="3390729360" sldId="277"/>
        </pc:sldMkLst>
        <pc:spChg chg="mod">
          <ac:chgData name="AL GARRAYA, Gehane Omar" userId="f23954c5-e144-4092-9610-5359c58a19a4" providerId="ADAL" clId="{17ADDC12-EA9C-4AB2-93EB-9C23F6DA1990}" dt="2023-11-05T10:48:59.632" v="264" actId="207"/>
          <ac:spMkLst>
            <pc:docMk/>
            <pc:sldMk cId="3390729360" sldId="277"/>
            <ac:spMk id="243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49:06.622" v="265" actId="207"/>
          <ac:spMkLst>
            <pc:docMk/>
            <pc:sldMk cId="3390729360" sldId="277"/>
            <ac:spMk id="244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49:48.527" v="268" actId="207"/>
        <pc:sldMkLst>
          <pc:docMk/>
          <pc:sldMk cId="1449547823" sldId="278"/>
        </pc:sldMkLst>
        <pc:spChg chg="mod">
          <ac:chgData name="AL GARRAYA, Gehane Omar" userId="f23954c5-e144-4092-9610-5359c58a19a4" providerId="ADAL" clId="{17ADDC12-EA9C-4AB2-93EB-9C23F6DA1990}" dt="2023-11-05T10:49:48.527" v="268" actId="207"/>
          <ac:spMkLst>
            <pc:docMk/>
            <pc:sldMk cId="1449547823" sldId="278"/>
            <ac:spMk id="251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49:42.945" v="266" actId="207"/>
          <ac:spMkLst>
            <pc:docMk/>
            <pc:sldMk cId="1449547823" sldId="278"/>
            <ac:spMk id="252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50:31.570" v="269" actId="207"/>
        <pc:sldMkLst>
          <pc:docMk/>
          <pc:sldMk cId="1396837295" sldId="279"/>
        </pc:sldMkLst>
        <pc:spChg chg="mod">
          <ac:chgData name="AL GARRAYA, Gehane Omar" userId="f23954c5-e144-4092-9610-5359c58a19a4" providerId="ADAL" clId="{17ADDC12-EA9C-4AB2-93EB-9C23F6DA1990}" dt="2023-11-05T10:50:31.570" v="269" actId="207"/>
          <ac:spMkLst>
            <pc:docMk/>
            <pc:sldMk cId="1396837295" sldId="279"/>
            <ac:spMk id="259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1:16:45.593" v="291" actId="207"/>
        <pc:sldMkLst>
          <pc:docMk/>
          <pc:sldMk cId="1895485801" sldId="280"/>
        </pc:sldMkLst>
        <pc:spChg chg="mod">
          <ac:chgData name="AL GARRAYA, Gehane Omar" userId="f23954c5-e144-4092-9610-5359c58a19a4" providerId="ADAL" clId="{17ADDC12-EA9C-4AB2-93EB-9C23F6DA1990}" dt="2023-11-05T11:13:52.002" v="276" actId="113"/>
          <ac:spMkLst>
            <pc:docMk/>
            <pc:sldMk cId="1895485801" sldId="280"/>
            <ac:spMk id="267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1:16:35.838" v="290" actId="207"/>
          <ac:spMkLst>
            <pc:docMk/>
            <pc:sldMk cId="1895485801" sldId="280"/>
            <ac:spMk id="268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1:16:45.593" v="291" actId="207"/>
          <ac:spMkLst>
            <pc:docMk/>
            <pc:sldMk cId="1895485801" sldId="280"/>
            <ac:spMk id="269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1:19:20.075" v="301" actId="113"/>
        <pc:sldMkLst>
          <pc:docMk/>
          <pc:sldMk cId="3051315534" sldId="282"/>
        </pc:sldMkLst>
        <pc:spChg chg="mod">
          <ac:chgData name="AL GARRAYA, Gehane Omar" userId="f23954c5-e144-4092-9610-5359c58a19a4" providerId="ADAL" clId="{17ADDC12-EA9C-4AB2-93EB-9C23F6DA1990}" dt="2023-11-05T11:19:20.075" v="301" actId="113"/>
          <ac:spMkLst>
            <pc:docMk/>
            <pc:sldMk cId="3051315534" sldId="282"/>
            <ac:spMk id="284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1:19:14.887" v="299" actId="207"/>
          <ac:spMkLst>
            <pc:docMk/>
            <pc:sldMk cId="3051315534" sldId="282"/>
            <ac:spMk id="285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1:23:07.374" v="336" actId="207"/>
        <pc:sldMkLst>
          <pc:docMk/>
          <pc:sldMk cId="1518324303" sldId="283"/>
        </pc:sldMkLst>
        <pc:spChg chg="mod">
          <ac:chgData name="AL GARRAYA, Gehane Omar" userId="f23954c5-e144-4092-9610-5359c58a19a4" providerId="ADAL" clId="{17ADDC12-EA9C-4AB2-93EB-9C23F6DA1990}" dt="2023-11-05T11:19:49.530" v="304" actId="113"/>
          <ac:spMkLst>
            <pc:docMk/>
            <pc:sldMk cId="1518324303" sldId="283"/>
            <ac:spMk id="292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1:23:07.374" v="336" actId="207"/>
          <ac:spMkLst>
            <pc:docMk/>
            <pc:sldMk cId="1518324303" sldId="283"/>
            <ac:spMk id="293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1:24:57.800" v="357" actId="113"/>
        <pc:sldMkLst>
          <pc:docMk/>
          <pc:sldMk cId="3067376423" sldId="284"/>
        </pc:sldMkLst>
        <pc:spChg chg="mod">
          <ac:chgData name="AL GARRAYA, Gehane Omar" userId="f23954c5-e144-4092-9610-5359c58a19a4" providerId="ADAL" clId="{17ADDC12-EA9C-4AB2-93EB-9C23F6DA1990}" dt="2023-11-05T11:24:57.800" v="357" actId="113"/>
          <ac:spMkLst>
            <pc:docMk/>
            <pc:sldMk cId="3067376423" sldId="284"/>
            <ac:spMk id="300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1:24:49.591" v="355" actId="207"/>
          <ac:spMkLst>
            <pc:docMk/>
            <pc:sldMk cId="3067376423" sldId="284"/>
            <ac:spMk id="301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7:57:36.760" v="436" actId="207"/>
        <pc:sldMkLst>
          <pc:docMk/>
          <pc:sldMk cId="2545301590" sldId="286"/>
        </pc:sldMkLst>
        <pc:spChg chg="mod">
          <ac:chgData name="AL GARRAYA, Gehane Omar" userId="f23954c5-e144-4092-9610-5359c58a19a4" providerId="ADAL" clId="{17ADDC12-EA9C-4AB2-93EB-9C23F6DA1990}" dt="2023-11-05T17:57:32.552" v="435" actId="113"/>
          <ac:spMkLst>
            <pc:docMk/>
            <pc:sldMk cId="2545301590" sldId="286"/>
            <ac:spMk id="321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7:57:36.760" v="436" actId="207"/>
          <ac:spMkLst>
            <pc:docMk/>
            <pc:sldMk cId="2545301590" sldId="286"/>
            <ac:spMk id="322" creationId="{00000000-0000-0000-0000-000000000000}"/>
          </ac:spMkLst>
        </pc:spChg>
        <pc:picChg chg="mod">
          <ac:chgData name="AL GARRAYA, Gehane Omar" userId="f23954c5-e144-4092-9610-5359c58a19a4" providerId="ADAL" clId="{17ADDC12-EA9C-4AB2-93EB-9C23F6DA1990}" dt="2023-11-05T17:53:08.939" v="408" actId="14100"/>
          <ac:picMkLst>
            <pc:docMk/>
            <pc:sldMk cId="2545301590" sldId="286"/>
            <ac:picMk id="323" creationId="{00000000-0000-0000-0000-000000000000}"/>
          </ac:picMkLst>
        </pc:picChg>
      </pc:sldChg>
      <pc:sldChg chg="modSp mod">
        <pc:chgData name="AL GARRAYA, Gehane Omar" userId="f23954c5-e144-4092-9610-5359c58a19a4" providerId="ADAL" clId="{17ADDC12-EA9C-4AB2-93EB-9C23F6DA1990}" dt="2023-11-05T18:02:01.828" v="545" actId="113"/>
        <pc:sldMkLst>
          <pc:docMk/>
          <pc:sldMk cId="2982020903" sldId="287"/>
        </pc:sldMkLst>
        <pc:spChg chg="mod">
          <ac:chgData name="AL GARRAYA, Gehane Omar" userId="f23954c5-e144-4092-9610-5359c58a19a4" providerId="ADAL" clId="{17ADDC12-EA9C-4AB2-93EB-9C23F6DA1990}" dt="2023-11-05T17:57:55.588" v="449" actId="113"/>
          <ac:spMkLst>
            <pc:docMk/>
            <pc:sldMk cId="2982020903" sldId="287"/>
            <ac:spMk id="329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02:01.828" v="545" actId="113"/>
          <ac:spMkLst>
            <pc:docMk/>
            <pc:sldMk cId="2982020903" sldId="287"/>
            <ac:spMk id="330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03:11.733" v="551" actId="113"/>
        <pc:sldMkLst>
          <pc:docMk/>
          <pc:sldMk cId="2788243057" sldId="288"/>
        </pc:sldMkLst>
        <pc:spChg chg="mod">
          <ac:chgData name="AL GARRAYA, Gehane Omar" userId="f23954c5-e144-4092-9610-5359c58a19a4" providerId="ADAL" clId="{17ADDC12-EA9C-4AB2-93EB-9C23F6DA1990}" dt="2023-11-05T18:03:11.733" v="551" actId="113"/>
          <ac:spMkLst>
            <pc:docMk/>
            <pc:sldMk cId="2788243057" sldId="288"/>
            <ac:spMk id="337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02:40.112" v="549"/>
          <ac:spMkLst>
            <pc:docMk/>
            <pc:sldMk cId="2788243057" sldId="288"/>
            <ac:spMk id="338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04:23.135" v="561" actId="207"/>
        <pc:sldMkLst>
          <pc:docMk/>
          <pc:sldMk cId="76674435" sldId="289"/>
        </pc:sldMkLst>
        <pc:spChg chg="mod">
          <ac:chgData name="AL GARRAYA, Gehane Omar" userId="f23954c5-e144-4092-9610-5359c58a19a4" providerId="ADAL" clId="{17ADDC12-EA9C-4AB2-93EB-9C23F6DA1990}" dt="2023-11-05T18:04:04.419" v="560" actId="113"/>
          <ac:spMkLst>
            <pc:docMk/>
            <pc:sldMk cId="76674435" sldId="289"/>
            <ac:spMk id="347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04:23.135" v="561" actId="207"/>
          <ac:spMkLst>
            <pc:docMk/>
            <pc:sldMk cId="76674435" sldId="289"/>
            <ac:spMk id="348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05:44.819" v="564" actId="207"/>
        <pc:sldMkLst>
          <pc:docMk/>
          <pc:sldMk cId="1456014702" sldId="290"/>
        </pc:sldMkLst>
        <pc:spChg chg="mod">
          <ac:chgData name="AL GARRAYA, Gehane Omar" userId="f23954c5-e144-4092-9610-5359c58a19a4" providerId="ADAL" clId="{17ADDC12-EA9C-4AB2-93EB-9C23F6DA1990}" dt="2023-11-05T18:05:44.819" v="564" actId="207"/>
          <ac:spMkLst>
            <pc:docMk/>
            <pc:sldMk cId="1456014702" sldId="290"/>
            <ac:spMk id="357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10:40.822" v="604" actId="207"/>
        <pc:sldMkLst>
          <pc:docMk/>
          <pc:sldMk cId="1180059382" sldId="291"/>
        </pc:sldMkLst>
        <pc:spChg chg="mod">
          <ac:chgData name="AL GARRAYA, Gehane Omar" userId="f23954c5-e144-4092-9610-5359c58a19a4" providerId="ADAL" clId="{17ADDC12-EA9C-4AB2-93EB-9C23F6DA1990}" dt="2023-11-05T18:10:40.822" v="604" actId="207"/>
          <ac:spMkLst>
            <pc:docMk/>
            <pc:sldMk cId="1180059382" sldId="291"/>
            <ac:spMk id="364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06:34.206" v="572" actId="20577"/>
          <ac:spMkLst>
            <pc:docMk/>
            <pc:sldMk cId="1180059382" sldId="291"/>
            <ac:spMk id="365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20:06.183" v="625" actId="113"/>
        <pc:sldMkLst>
          <pc:docMk/>
          <pc:sldMk cId="1422386443" sldId="292"/>
        </pc:sldMkLst>
        <pc:spChg chg="mod">
          <ac:chgData name="AL GARRAYA, Gehane Omar" userId="f23954c5-e144-4092-9610-5359c58a19a4" providerId="ADAL" clId="{17ADDC12-EA9C-4AB2-93EB-9C23F6DA1990}" dt="2023-11-05T18:19:58.376" v="624" actId="207"/>
          <ac:spMkLst>
            <pc:docMk/>
            <pc:sldMk cId="1422386443" sldId="292"/>
            <ac:spMk id="2" creationId="{DCF31D1F-9542-801E-99CE-E5E0FE69A551}"/>
          </ac:spMkLst>
        </pc:spChg>
        <pc:spChg chg="mod">
          <ac:chgData name="AL GARRAYA, Gehane Omar" userId="f23954c5-e144-4092-9610-5359c58a19a4" providerId="ADAL" clId="{17ADDC12-EA9C-4AB2-93EB-9C23F6DA1990}" dt="2023-11-05T18:20:06.183" v="625" actId="113"/>
          <ac:spMkLst>
            <pc:docMk/>
            <pc:sldMk cId="1422386443" sldId="292"/>
            <ac:spMk id="372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19:55.622" v="623" actId="207"/>
          <ac:spMkLst>
            <pc:docMk/>
            <pc:sldMk cId="1422386443" sldId="292"/>
            <ac:spMk id="373" creationId="{00000000-0000-0000-0000-000000000000}"/>
          </ac:spMkLst>
        </pc:spChg>
        <pc:picChg chg="mod">
          <ac:chgData name="AL GARRAYA, Gehane Omar" userId="f23954c5-e144-4092-9610-5359c58a19a4" providerId="ADAL" clId="{17ADDC12-EA9C-4AB2-93EB-9C23F6DA1990}" dt="2023-11-05T18:15:43.241" v="608" actId="1076"/>
          <ac:picMkLst>
            <pc:docMk/>
            <pc:sldMk cId="1422386443" sldId="292"/>
            <ac:picMk id="374" creationId="{00000000-0000-0000-0000-000000000000}"/>
          </ac:picMkLst>
        </pc:picChg>
      </pc:sldChg>
      <pc:sldChg chg="modSp mod">
        <pc:chgData name="AL GARRAYA, Gehane Omar" userId="f23954c5-e144-4092-9610-5359c58a19a4" providerId="ADAL" clId="{17ADDC12-EA9C-4AB2-93EB-9C23F6DA1990}" dt="2023-11-05T18:21:18.552" v="642" actId="207"/>
        <pc:sldMkLst>
          <pc:docMk/>
          <pc:sldMk cId="4083036560" sldId="293"/>
        </pc:sldMkLst>
        <pc:spChg chg="mod">
          <ac:chgData name="AL GARRAYA, Gehane Omar" userId="f23954c5-e144-4092-9610-5359c58a19a4" providerId="ADAL" clId="{17ADDC12-EA9C-4AB2-93EB-9C23F6DA1990}" dt="2023-11-05T18:20:41.079" v="630" actId="207"/>
          <ac:spMkLst>
            <pc:docMk/>
            <pc:sldMk cId="4083036560" sldId="293"/>
            <ac:spMk id="380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21:18.552" v="642" actId="207"/>
          <ac:spMkLst>
            <pc:docMk/>
            <pc:sldMk cId="4083036560" sldId="293"/>
            <ac:spMk id="381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23:02.283" v="662" actId="207"/>
        <pc:sldMkLst>
          <pc:docMk/>
          <pc:sldMk cId="206680613" sldId="294"/>
        </pc:sldMkLst>
        <pc:spChg chg="mod">
          <ac:chgData name="AL GARRAYA, Gehane Omar" userId="f23954c5-e144-4092-9610-5359c58a19a4" providerId="ADAL" clId="{17ADDC12-EA9C-4AB2-93EB-9C23F6DA1990}" dt="2023-11-05T18:22:58.310" v="661" actId="113"/>
          <ac:spMkLst>
            <pc:docMk/>
            <pc:sldMk cId="206680613" sldId="294"/>
            <ac:spMk id="388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23:02.283" v="662" actId="207"/>
          <ac:spMkLst>
            <pc:docMk/>
            <pc:sldMk cId="206680613" sldId="294"/>
            <ac:spMk id="389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26:56.656" v="731" actId="113"/>
        <pc:sldMkLst>
          <pc:docMk/>
          <pc:sldMk cId="1582853890" sldId="295"/>
        </pc:sldMkLst>
        <pc:spChg chg="mod">
          <ac:chgData name="AL GARRAYA, Gehane Omar" userId="f23954c5-e144-4092-9610-5359c58a19a4" providerId="ADAL" clId="{17ADDC12-EA9C-4AB2-93EB-9C23F6DA1990}" dt="2023-11-05T18:26:56.656" v="731" actId="113"/>
          <ac:spMkLst>
            <pc:docMk/>
            <pc:sldMk cId="1582853890" sldId="295"/>
            <ac:spMk id="395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26:31.306" v="722" actId="207"/>
          <ac:spMkLst>
            <pc:docMk/>
            <pc:sldMk cId="1582853890" sldId="295"/>
            <ac:spMk id="396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0:04.990" v="784" actId="207"/>
        <pc:sldMkLst>
          <pc:docMk/>
          <pc:sldMk cId="570801331" sldId="296"/>
        </pc:sldMkLst>
        <pc:spChg chg="mod">
          <ac:chgData name="AL GARRAYA, Gehane Omar" userId="f23954c5-e144-4092-9610-5359c58a19a4" providerId="ADAL" clId="{17ADDC12-EA9C-4AB2-93EB-9C23F6DA1990}" dt="2023-11-05T18:27:01.795" v="733" actId="113"/>
          <ac:spMkLst>
            <pc:docMk/>
            <pc:sldMk cId="570801331" sldId="296"/>
            <ac:spMk id="402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0:04.990" v="784" actId="207"/>
          <ac:spMkLst>
            <pc:docMk/>
            <pc:sldMk cId="570801331" sldId="296"/>
            <ac:spMk id="403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0:52.042" v="789" actId="14100"/>
        <pc:sldMkLst>
          <pc:docMk/>
          <pc:sldMk cId="3396616297" sldId="297"/>
        </pc:sldMkLst>
        <pc:spChg chg="mod">
          <ac:chgData name="AL GARRAYA, Gehane Omar" userId="f23954c5-e144-4092-9610-5359c58a19a4" providerId="ADAL" clId="{17ADDC12-EA9C-4AB2-93EB-9C23F6DA1990}" dt="2023-11-05T18:30:52.042" v="789" actId="14100"/>
          <ac:spMkLst>
            <pc:docMk/>
            <pc:sldMk cId="3396616297" sldId="297"/>
            <ac:spMk id="409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2:07.496" v="817" actId="20577"/>
        <pc:sldMkLst>
          <pc:docMk/>
          <pc:sldMk cId="1297241524" sldId="298"/>
        </pc:sldMkLst>
        <pc:spChg chg="mod">
          <ac:chgData name="AL GARRAYA, Gehane Omar" userId="f23954c5-e144-4092-9610-5359c58a19a4" providerId="ADAL" clId="{17ADDC12-EA9C-4AB2-93EB-9C23F6DA1990}" dt="2023-11-05T18:31:20.758" v="810" actId="20577"/>
          <ac:spMkLst>
            <pc:docMk/>
            <pc:sldMk cId="1297241524" sldId="298"/>
            <ac:spMk id="419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2:07.496" v="817" actId="20577"/>
          <ac:spMkLst>
            <pc:docMk/>
            <pc:sldMk cId="1297241524" sldId="298"/>
            <ac:spMk id="420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4:18.323" v="835" actId="207"/>
        <pc:sldMkLst>
          <pc:docMk/>
          <pc:sldMk cId="0" sldId="299"/>
        </pc:sldMkLst>
        <pc:spChg chg="mod">
          <ac:chgData name="AL GARRAYA, Gehane Omar" userId="f23954c5-e144-4092-9610-5359c58a19a4" providerId="ADAL" clId="{17ADDC12-EA9C-4AB2-93EB-9C23F6DA1990}" dt="2023-11-05T18:34:12.269" v="833" actId="207"/>
          <ac:spMkLst>
            <pc:docMk/>
            <pc:sldMk cId="0" sldId="299"/>
            <ac:spMk id="109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4:18.323" v="835" actId="207"/>
          <ac:spMkLst>
            <pc:docMk/>
            <pc:sldMk cId="0" sldId="299"/>
            <ac:spMk id="110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5:21.660" v="854" actId="207"/>
        <pc:sldMkLst>
          <pc:docMk/>
          <pc:sldMk cId="0" sldId="300"/>
        </pc:sldMkLst>
        <pc:spChg chg="mod">
          <ac:chgData name="AL GARRAYA, Gehane Omar" userId="f23954c5-e144-4092-9610-5359c58a19a4" providerId="ADAL" clId="{17ADDC12-EA9C-4AB2-93EB-9C23F6DA1990}" dt="2023-11-05T18:35:15.574" v="852" actId="113"/>
          <ac:spMkLst>
            <pc:docMk/>
            <pc:sldMk cId="0" sldId="300"/>
            <ac:spMk id="152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5:21.660" v="854" actId="207"/>
          <ac:spMkLst>
            <pc:docMk/>
            <pc:sldMk cId="0" sldId="300"/>
            <ac:spMk id="153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5:41.345" v="857" actId="207"/>
        <pc:sldMkLst>
          <pc:docMk/>
          <pc:sldMk cId="0" sldId="301"/>
        </pc:sldMkLst>
        <pc:spChg chg="mod">
          <ac:chgData name="AL GARRAYA, Gehane Omar" userId="f23954c5-e144-4092-9610-5359c58a19a4" providerId="ADAL" clId="{17ADDC12-EA9C-4AB2-93EB-9C23F6DA1990}" dt="2023-11-05T18:35:36.491" v="856" actId="113"/>
          <ac:spMkLst>
            <pc:docMk/>
            <pc:sldMk cId="0" sldId="301"/>
            <ac:spMk id="161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5:41.345" v="857" actId="207"/>
          <ac:spMkLst>
            <pc:docMk/>
            <pc:sldMk cId="0" sldId="301"/>
            <ac:spMk id="162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30:13.016" v="169" actId="113"/>
        <pc:sldMkLst>
          <pc:docMk/>
          <pc:sldMk cId="0" sldId="302"/>
        </pc:sldMkLst>
        <pc:spChg chg="mod">
          <ac:chgData name="AL GARRAYA, Gehane Omar" userId="f23954c5-e144-4092-9610-5359c58a19a4" providerId="ADAL" clId="{17ADDC12-EA9C-4AB2-93EB-9C23F6DA1990}" dt="2023-11-05T10:30:13.016" v="169" actId="113"/>
          <ac:spMkLst>
            <pc:docMk/>
            <pc:sldMk cId="0" sldId="302"/>
            <ac:spMk id="206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22:08.794" v="160" actId="113"/>
          <ac:spMkLst>
            <pc:docMk/>
            <pc:sldMk cId="0" sldId="302"/>
            <ac:spMk id="207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31:58.724" v="174" actId="113"/>
        <pc:sldMkLst>
          <pc:docMk/>
          <pc:sldMk cId="0" sldId="303"/>
        </pc:sldMkLst>
        <pc:spChg chg="mod">
          <ac:chgData name="AL GARRAYA, Gehane Omar" userId="f23954c5-e144-4092-9610-5359c58a19a4" providerId="ADAL" clId="{17ADDC12-EA9C-4AB2-93EB-9C23F6DA1990}" dt="2023-11-05T10:29:43.807" v="164" actId="207"/>
          <ac:spMkLst>
            <pc:docMk/>
            <pc:sldMk cId="0" sldId="303"/>
            <ac:spMk id="220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31:58.724" v="174" actId="113"/>
          <ac:spMkLst>
            <pc:docMk/>
            <pc:sldMk cId="0" sldId="303"/>
            <ac:spMk id="221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34:51.407" v="183" actId="255"/>
        <pc:sldMkLst>
          <pc:docMk/>
          <pc:sldMk cId="0" sldId="304"/>
        </pc:sldMkLst>
        <pc:spChg chg="mod">
          <ac:chgData name="AL GARRAYA, Gehane Omar" userId="f23954c5-e144-4092-9610-5359c58a19a4" providerId="ADAL" clId="{17ADDC12-EA9C-4AB2-93EB-9C23F6DA1990}" dt="2023-11-05T10:34:51.407" v="183" actId="255"/>
          <ac:spMkLst>
            <pc:docMk/>
            <pc:sldMk cId="0" sldId="304"/>
            <ac:spMk id="235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33:49.521" v="179" actId="20577"/>
          <ac:spMkLst>
            <pc:docMk/>
            <pc:sldMk cId="0" sldId="304"/>
            <ac:spMk id="236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37:26.795" v="200" actId="6549"/>
        <pc:sldMkLst>
          <pc:docMk/>
          <pc:sldMk cId="0" sldId="305"/>
        </pc:sldMkLst>
        <pc:spChg chg="mod">
          <ac:chgData name="AL GARRAYA, Gehane Omar" userId="f23954c5-e144-4092-9610-5359c58a19a4" providerId="ADAL" clId="{17ADDC12-EA9C-4AB2-93EB-9C23F6DA1990}" dt="2023-11-05T10:37:14.688" v="195" actId="207"/>
          <ac:spMkLst>
            <pc:docMk/>
            <pc:sldMk cId="0" sldId="305"/>
            <ac:spMk id="243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37:26.795" v="200" actId="6549"/>
          <ac:spMkLst>
            <pc:docMk/>
            <pc:sldMk cId="0" sldId="305"/>
            <ac:spMk id="244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0:39:00.119" v="206" actId="113"/>
        <pc:sldMkLst>
          <pc:docMk/>
          <pc:sldMk cId="0" sldId="306"/>
        </pc:sldMkLst>
        <pc:spChg chg="mod">
          <ac:chgData name="AL GARRAYA, Gehane Omar" userId="f23954c5-e144-4092-9610-5359c58a19a4" providerId="ADAL" clId="{17ADDC12-EA9C-4AB2-93EB-9C23F6DA1990}" dt="2023-11-05T10:39:00.119" v="206" actId="113"/>
          <ac:spMkLst>
            <pc:docMk/>
            <pc:sldMk cId="0" sldId="306"/>
            <ac:spMk id="251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0:38:45.654" v="204"/>
          <ac:spMkLst>
            <pc:docMk/>
            <pc:sldMk cId="0" sldId="306"/>
            <ac:spMk id="252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1:18:10.592" v="298" actId="207"/>
        <pc:sldMkLst>
          <pc:docMk/>
          <pc:sldMk cId="0" sldId="307"/>
        </pc:sldMkLst>
        <pc:spChg chg="mod">
          <ac:chgData name="AL GARRAYA, Gehane Omar" userId="f23954c5-e144-4092-9610-5359c58a19a4" providerId="ADAL" clId="{17ADDC12-EA9C-4AB2-93EB-9C23F6DA1990}" dt="2023-11-05T11:18:10.592" v="298" actId="207"/>
          <ac:spMkLst>
            <pc:docMk/>
            <pc:sldMk cId="0" sldId="307"/>
            <ac:spMk id="329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1:18:06.744" v="296" actId="207"/>
          <ac:spMkLst>
            <pc:docMk/>
            <pc:sldMk cId="0" sldId="307"/>
            <ac:spMk id="330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7:49:00.449" v="397" actId="207"/>
        <pc:sldMkLst>
          <pc:docMk/>
          <pc:sldMk cId="0" sldId="308"/>
        </pc:sldMkLst>
        <pc:spChg chg="mod">
          <ac:chgData name="AL GARRAYA, Gehane Omar" userId="f23954c5-e144-4092-9610-5359c58a19a4" providerId="ADAL" clId="{17ADDC12-EA9C-4AB2-93EB-9C23F6DA1990}" dt="2023-11-05T17:48:55.149" v="396" actId="113"/>
          <ac:spMkLst>
            <pc:docMk/>
            <pc:sldMk cId="0" sldId="308"/>
            <ac:spMk id="380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7:49:00.449" v="397" actId="207"/>
          <ac:spMkLst>
            <pc:docMk/>
            <pc:sldMk cId="0" sldId="308"/>
            <ac:spMk id="382" creationId="{00000000-0000-0000-0000-000000000000}"/>
          </ac:spMkLst>
        </pc:spChg>
      </pc:sldChg>
      <pc:sldChg chg="modSp mod">
        <pc:chgData name="AL GARRAYA, Gehane Omar" userId="f23954c5-e144-4092-9610-5359c58a19a4" providerId="ADAL" clId="{17ADDC12-EA9C-4AB2-93EB-9C23F6DA1990}" dt="2023-11-05T17:51:29.988" v="399" actId="207"/>
        <pc:sldMkLst>
          <pc:docMk/>
          <pc:sldMk cId="0" sldId="309"/>
        </pc:sldMkLst>
        <pc:spChg chg="mod">
          <ac:chgData name="AL GARRAYA, Gehane Omar" userId="f23954c5-e144-4092-9610-5359c58a19a4" providerId="ADAL" clId="{17ADDC12-EA9C-4AB2-93EB-9C23F6DA1990}" dt="2023-11-05T17:51:29.988" v="399" actId="207"/>
          <ac:spMkLst>
            <pc:docMk/>
            <pc:sldMk cId="0" sldId="309"/>
            <ac:spMk id="3" creationId="{402ACDA4-1F70-B42D-F2E3-A3A6B41C064D}"/>
          </ac:spMkLst>
        </pc:spChg>
      </pc:sldChg>
      <pc:sldChg chg="modSp mod">
        <pc:chgData name="AL GARRAYA, Gehane Omar" userId="f23954c5-e144-4092-9610-5359c58a19a4" providerId="ADAL" clId="{17ADDC12-EA9C-4AB2-93EB-9C23F6DA1990}" dt="2023-11-05T18:30:31.034" v="787" actId="113"/>
        <pc:sldMkLst>
          <pc:docMk/>
          <pc:sldMk cId="0" sldId="310"/>
        </pc:sldMkLst>
        <pc:spChg chg="mod">
          <ac:chgData name="AL GARRAYA, Gehane Omar" userId="f23954c5-e144-4092-9610-5359c58a19a4" providerId="ADAL" clId="{17ADDC12-EA9C-4AB2-93EB-9C23F6DA1990}" dt="2023-11-05T18:30:31.034" v="787" actId="113"/>
          <ac:spMkLst>
            <pc:docMk/>
            <pc:sldMk cId="0" sldId="310"/>
            <ac:spMk id="495" creationId="{00000000-0000-0000-0000-000000000000}"/>
          </ac:spMkLst>
        </pc:spChg>
        <pc:spChg chg="mod">
          <ac:chgData name="AL GARRAYA, Gehane Omar" userId="f23954c5-e144-4092-9610-5359c58a19a4" providerId="ADAL" clId="{17ADDC12-EA9C-4AB2-93EB-9C23F6DA1990}" dt="2023-11-05T18:30:26.496" v="785" actId="255"/>
          <ac:spMkLst>
            <pc:docMk/>
            <pc:sldMk cId="0" sldId="310"/>
            <ac:spMk id="49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29bd93e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829bd93e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59" name="Google Shape;159;g829bd93e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97311b213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97311b213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897311b213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677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ملاحظة: بدون علامتي الاقتباس "..." ، سيعطي البحث المكتمل 351704 نتيجة. بالنسبة لعدوى المستشفيات و "البلدان النامية" هناك 106.855 نتيجة ، و "عدوى المستشفيات" والبلدان النامية 5801 نتيجة.</a:t>
            </a:r>
            <a:endParaRPr lang="en-US" dirty="0"/>
          </a:p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/>
              <a:t>نتائج البحث "..." و "..." لنيبال هي 1825 (متطابقة تقريبًا مع نتائج البحث الأصلية) ، وبالنسبة لنيجيريا (بلد يمنح فيه عدد أقل من الناشرين حق الوصول) ، فإن الإجمالي هو 1166.</a:t>
            </a:r>
            <a:endParaRPr lang="en-US"/>
          </a:p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/>
              <a:t>يرجى ملاحظة أن </a:t>
            </a:r>
            <a:r>
              <a:rPr lang="en-US"/>
              <a:t>Summon </a:t>
            </a:r>
            <a:r>
              <a:rPr lang="ar-SA"/>
              <a:t>تعترف بالدولة التي يجري البحث فيها بخلاف كولومبيا وكوبا والإكوادور وبيرو. تُنصح تلك البلدان بالبحث في روابط الوصول إلى </a:t>
            </a:r>
            <a:r>
              <a:rPr lang="en-US"/>
              <a:t>Summon Per Country. http://www.research4life.org/summon-sites/</a:t>
            </a:r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178" name="Google Shape;17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21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85" name="Google Shape;18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7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93" name="Google Shape;19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351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04" name="Google Shape;2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17" name="Google Shape;21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/>
          </a:p>
        </p:txBody>
      </p:sp>
      <p:sp>
        <p:nvSpPr>
          <p:cNvPr id="233" name="Google Shape;2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8991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9163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320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7721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27894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49" name="Google Shape;249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104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ar-SA" dirty="0"/>
              <a:t>استخدم خيار توسيع نتائجك لتضمين نتائج من خارج مكتبتك.</a:t>
            </a:r>
            <a:endParaRPr dirty="0"/>
          </a:p>
        </p:txBody>
      </p:sp>
      <p:sp>
        <p:nvSpPr>
          <p:cNvPr id="257" name="Google Shape;25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1591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بالنسبة للمجلات ، ستحتوي </a:t>
            </a:r>
            <a:r>
              <a:rPr lang="ar-SA" dirty="0" err="1"/>
              <a:t>الاستشهدات</a:t>
            </a:r>
            <a:r>
              <a:rPr lang="ar-SA" dirty="0"/>
              <a:t> على روابط للنص الكامل من بوابات الناشرين المشاركين في </a:t>
            </a:r>
            <a:r>
              <a:rPr lang="ar-SA" sz="1200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dirty="0"/>
              <a:t> </a:t>
            </a:r>
            <a:r>
              <a:rPr lang="ar-SA" dirty="0"/>
              <a:t>بالإضافة إلى العناوين التي يمنحها الناشرون التجاريون الوصول إليها ومقالات مفتوحة الوصول ووثائق ما قبل النشر. يمكن حفظ الاقتباسات في مكتبة أو تصديرها إلى برنامج إدارة ببليوجرافية.</a:t>
            </a:r>
          </a:p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يستخدم الباحث العلمي من </a:t>
            </a:r>
            <a:r>
              <a:rPr lang="en-US" dirty="0"/>
              <a:t>Google </a:t>
            </a:r>
            <a:r>
              <a:rPr lang="ar-SA" dirty="0"/>
              <a:t>قوائم عناوين</a:t>
            </a:r>
            <a:r>
              <a:rPr lang="en-US" dirty="0"/>
              <a:t> </a:t>
            </a:r>
            <a:r>
              <a:rPr lang="ar-SA" dirty="0"/>
              <a:t>بروتوكول الإنترنت الخاصة بالبلد التي يراها الناشرون عند تسجيل دخول المستخدم. كما هو مذكور في مقدمة الاستدعاء ، ترتبط نتائج بحث الباحث العلمي بمثيل "قاعدة المعارف" الذي يعكس جميع عروض الناشرين في ذلك البلد .</a:t>
            </a:r>
            <a:endParaRPr dirty="0"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65" name="Google Shape;265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751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  <p:sp>
        <p:nvSpPr>
          <p:cNvPr id="326" name="Google Shape;32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89" name="Google Shape;8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282" name="Google Shape;282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1387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ملحوظة: العدد الكبير لنتائج البحث (141000) كان يمكن أن يكون أكبر بشكل ملحوظ (182 مليون) بدون علامات الاقتباس "تلوث المياه".</a:t>
            </a:r>
          </a:p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من خلال تسجيل الدخول إلى الباحث العلمي من جوجل من برنامج البحوث من أجل الحياة</a:t>
            </a:r>
            <a:r>
              <a:rPr lang="en-US" dirty="0"/>
              <a:t>، </a:t>
            </a:r>
            <a:r>
              <a:rPr lang="ar-SA" dirty="0"/>
              <a:t>يرتبط عنوان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ar-SA" dirty="0"/>
              <a:t>بعنوان </a:t>
            </a:r>
            <a:r>
              <a:rPr lang="en-US" dirty="0"/>
              <a:t>login.research4life.org/….</a:t>
            </a:r>
            <a:endParaRPr dirty="0"/>
          </a:p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dirty="0"/>
          </a:p>
        </p:txBody>
      </p:sp>
      <p:sp>
        <p:nvSpPr>
          <p:cNvPr id="290" name="Google Shape;29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831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بالنسبة إلى ارتباطات </a:t>
            </a:r>
            <a:r>
              <a:rPr lang="ar-SA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 </a:t>
            </a:r>
            <a:r>
              <a:rPr lang="en-US" dirty="0"/>
              <a:t> </a:t>
            </a:r>
            <a:r>
              <a:rPr lang="ar-SA" dirty="0"/>
              <a:t>التي لا تعمل بشكل صحيح ، راجع قسم استكشاف الأخطاء وإصلاحها والدعم في نهاية هذا الدرس.</a:t>
            </a:r>
            <a:endParaRPr dirty="0"/>
          </a:p>
        </p:txBody>
      </p:sp>
      <p:sp>
        <p:nvSpPr>
          <p:cNvPr id="298" name="Google Shape;298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29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07" name="Google Shape;30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573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dirty="0"/>
              <a:t>من أجل استخدام هذه الأدوات ، يجب أن يكون لدى المستخدمين حساب </a:t>
            </a:r>
            <a:r>
              <a:rPr lang="en-US" dirty="0"/>
              <a:t>Google. </a:t>
            </a:r>
            <a:r>
              <a:rPr lang="ar-SA" dirty="0"/>
              <a:t>لإعداد حساب ، أكمل بحث </a:t>
            </a:r>
            <a:r>
              <a:rPr lang="en-US" dirty="0"/>
              <a:t>Google </a:t>
            </a:r>
            <a:r>
              <a:rPr lang="ar-SA" dirty="0"/>
              <a:t>عن إنشاء حساب </a:t>
            </a:r>
            <a:r>
              <a:rPr lang="en-US" dirty="0"/>
              <a:t>Google </a:t>
            </a:r>
            <a:r>
              <a:rPr lang="ar-SA" dirty="0"/>
              <a:t>أو انسخ عنوان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ar-SA" dirty="0"/>
              <a:t>التالي: </a:t>
            </a:r>
            <a:r>
              <a:rPr lang="en-US" dirty="0"/>
              <a:t>https://accounts.google.com/signup</a:t>
            </a:r>
            <a:endParaRPr dirty="0"/>
          </a:p>
        </p:txBody>
      </p:sp>
      <p:sp>
        <p:nvSpPr>
          <p:cNvPr id="319" name="Google Shape;31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7815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27" name="Google Shape;32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6231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35" name="Google Shape;33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387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45" name="Google Shape;345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669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  <p:sp>
        <p:nvSpPr>
          <p:cNvPr id="96" name="Google Shape;9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54" name="Google Shape;354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6297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80a636fb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80a636fb4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g80a636fb4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04722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8a8bb03a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8a8bb03a9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8a8bb03a9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6274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78" name="Google Shape;378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46361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ar-SA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إذا لم يتم منح الوصول إلى مجلة علمية ، فتحقق أولاً مما إذا كانت هناك رسالة منبثقة محظورة تحتاج إلى حل. إذا طلب الناشر تسجيل دخول فردي أو أن يدفع المستخدم مقابل الوصول ، فتحقق من إكمال تسجيل الدخول بشكل صحيح. ثم تحقق مما إذا كان الناشر يمنح حق الوصول إلى هذا العنوان / المشكلة المحددة المطلوبة أم لا.</a:t>
            </a:r>
            <a:endParaRPr dirty="0"/>
          </a:p>
        </p:txBody>
      </p:sp>
      <p:sp>
        <p:nvSpPr>
          <p:cNvPr id="386" name="Google Shape;386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4226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393" name="Google Shape;39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4732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400" name="Google Shape;400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69406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82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493" name="Google Shape;49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nl-NL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/>
          </a:p>
        </p:txBody>
      </p:sp>
      <p:sp>
        <p:nvSpPr>
          <p:cNvPr id="107" name="Google Shape;10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727b3dbef2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727b3dbef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12932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2" name="Google Shape;4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22275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02" name="Google Shape;10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27b3dbef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/>
          </a:p>
        </p:txBody>
      </p:sp>
      <p:sp>
        <p:nvSpPr>
          <p:cNvPr id="114" name="Google Shape;114;g727b3dbef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97311b21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97311b21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897311b21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R4LPartnership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research4life.org/" TargetMode="External"/><Relationship Id="rId12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3.jpg"/><Relationship Id="rId5" Type="http://schemas.openxmlformats.org/officeDocument/2006/relationships/image" Target="../media/image7.png"/><Relationship Id="rId10" Type="http://schemas.openxmlformats.org/officeDocument/2006/relationships/hyperlink" Target="https://dgroups.org/fao/research4life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facebook.com/R4Lpartnership/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7119cced83_0_5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7119cced83_0_5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7119cced83_0_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g7119cced83_0_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47435" y="0"/>
            <a:ext cx="7544565" cy="2440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19cced83_0_9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g7119cced83_0_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19cced83_0_9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" name="Google Shape;61;g7119cced83_0_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g7119cced83_0_9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119cced83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1051560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07412"/>
            <a:ext cx="105156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463" y="1071505"/>
            <a:ext cx="2268566" cy="7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548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en object">
  <p:cSld name="1_Titel en 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1"/>
          <p:cNvPicPr preferRelativeResize="0"/>
          <p:nvPr/>
        </p:nvPicPr>
        <p:blipFill rotWithShape="1">
          <a:blip r:embed="rId2">
            <a:alphaModFix/>
          </a:blip>
          <a:srcRect t="24647" b="669"/>
          <a:stretch/>
        </p:blipFill>
        <p:spPr>
          <a:xfrm>
            <a:off x="0" y="0"/>
            <a:ext cx="12192000" cy="35954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oogle Shape;27;p11"/>
          <p:cNvGrpSpPr/>
          <p:nvPr/>
        </p:nvGrpSpPr>
        <p:grpSpPr>
          <a:xfrm>
            <a:off x="865917" y="5659640"/>
            <a:ext cx="210465" cy="829373"/>
            <a:chOff x="995850" y="5698383"/>
            <a:chExt cx="230165" cy="907002"/>
          </a:xfrm>
        </p:grpSpPr>
        <p:grpSp>
          <p:nvGrpSpPr>
            <p:cNvPr id="28" name="Google Shape;28;p11"/>
            <p:cNvGrpSpPr/>
            <p:nvPr/>
          </p:nvGrpSpPr>
          <p:grpSpPr>
            <a:xfrm>
              <a:off x="995850" y="5698383"/>
              <a:ext cx="230165" cy="679950"/>
              <a:chOff x="995850" y="5698383"/>
              <a:chExt cx="230165" cy="679950"/>
            </a:xfrm>
          </p:grpSpPr>
          <p:pic>
            <p:nvPicPr>
              <p:cNvPr id="29" name="Google Shape;29;p1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997415" y="5948349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oogle Shape;30;p11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995850" y="6162333"/>
                <a:ext cx="216000" cy="216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31;p11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97415" y="5698383"/>
                <a:ext cx="228600" cy="228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2" name="Google Shape;32;p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98583" y="6389385"/>
              <a:ext cx="216000" cy="21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Google Shape;33;p11"/>
          <p:cNvSpPr txBox="1"/>
          <p:nvPr/>
        </p:nvSpPr>
        <p:spPr>
          <a:xfrm>
            <a:off x="1096260" y="5597274"/>
            <a:ext cx="218365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www.research4life.org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R4L_partnership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R4Lpartnership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Research4Life</a:t>
            </a:r>
            <a:endParaRPr sz="14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" name="Google Shape;34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20585" y="4609287"/>
            <a:ext cx="2268566" cy="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127062" y="6012950"/>
            <a:ext cx="1804486" cy="568413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1"/>
          <p:cNvSpPr txBox="1">
            <a:spLocks noGrp="1"/>
          </p:cNvSpPr>
          <p:nvPr>
            <p:ph type="title"/>
          </p:nvPr>
        </p:nvSpPr>
        <p:spPr>
          <a:xfrm>
            <a:off x="807984" y="3791125"/>
            <a:ext cx="10515600" cy="84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1"/>
          </p:nvPr>
        </p:nvSpPr>
        <p:spPr>
          <a:xfrm>
            <a:off x="807984" y="4873190"/>
            <a:ext cx="10515600" cy="63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9898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1963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 en object">
  <p:cSld name="3_Titel en 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838200" y="1554480"/>
            <a:ext cx="671068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2"/>
          </p:nvPr>
        </p:nvSpPr>
        <p:spPr>
          <a:xfrm>
            <a:off x="7548880" y="1554480"/>
            <a:ext cx="380492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8200" y="307412"/>
            <a:ext cx="105156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0463" y="1071505"/>
            <a:ext cx="2268566" cy="756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46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7119cced83_0_9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7119cced83_0_99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00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g7119cced83_0_99"/>
          <p:cNvSpPr txBox="1">
            <a:spLocks noGrp="1"/>
          </p:cNvSpPr>
          <p:nvPr>
            <p:ph type="dt" idx="10"/>
          </p:nvPr>
        </p:nvSpPr>
        <p:spPr>
          <a:xfrm>
            <a:off x="9357855" y="64928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g7119cced83_0_9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g7119cced83_0_9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00" cy="1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Trebuchet MS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g7119cced83_0_99"/>
          <p:cNvSpPr/>
          <p:nvPr/>
        </p:nvSpPr>
        <p:spPr>
          <a:xfrm>
            <a:off x="5732813" y="1604188"/>
            <a:ext cx="2900100" cy="69600"/>
          </a:xfrm>
          <a:prstGeom prst="rect">
            <a:avLst/>
          </a:prstGeom>
          <a:solidFill>
            <a:srgbClr val="4EB74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g7119cced83_0_99"/>
          <p:cNvSpPr/>
          <p:nvPr/>
        </p:nvSpPr>
        <p:spPr>
          <a:xfrm>
            <a:off x="0" y="1604187"/>
            <a:ext cx="2704011" cy="69509"/>
          </a:xfrm>
          <a:prstGeom prst="rect">
            <a:avLst/>
          </a:prstGeom>
          <a:solidFill>
            <a:srgbClr val="F499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g7119cced83_0_99"/>
          <p:cNvSpPr/>
          <p:nvPr/>
        </p:nvSpPr>
        <p:spPr>
          <a:xfrm rot="10800000" flipH="1">
            <a:off x="2704011" y="1604187"/>
            <a:ext cx="3028802" cy="69509"/>
          </a:xfrm>
          <a:prstGeom prst="rect">
            <a:avLst/>
          </a:prstGeom>
          <a:solidFill>
            <a:srgbClr val="154A9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g7119cced83_0_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00126" y="134938"/>
            <a:ext cx="4391874" cy="1601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7119cced83_0_6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g7119cced83_0_6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7119cced83_0_6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7119cced83_0_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7119cced83_0_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7119cced83_0_6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7119cced83_0_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g7119cced83_0_6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g7119cced83_0_6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119cced83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7119cced83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7119cced83_0_7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5" name="Google Shape;45;g7119cced83_0_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6" name="Google Shape;46;g7119cced83_0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7119cced83_0_8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9" name="Google Shape;49;g7119cced83_0_8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19cced83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7119cced83_0_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3" name="Google Shape;53;g7119cced83_0_8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7119cced83_0_8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7119cced83_0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7119cced83_0_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7119cced83_0_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7119cced83_0_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27062" y="6012950"/>
            <a:ext cx="1804486" cy="568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9478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4.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intl/en/scholar/help.html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quest.libguides.com/summon/about" TargetMode="External"/><Relationship Id="rId4" Type="http://schemas.openxmlformats.org/officeDocument/2006/relationships/hyperlink" Target="https://www.youtube.com/watch?v=WsTPZItV3No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sdg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6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https://www.un.org/sustainabledevelopment/globalpartnerships/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hyperlink" Target="https://www.un.org/sustainabledevelopment/gender-equality/tnerships/" TargetMode="External"/><Relationship Id="rId10" Type="http://schemas.openxmlformats.org/officeDocument/2006/relationships/image" Target="../media/image65.png"/><Relationship Id="rId4" Type="http://schemas.openxmlformats.org/officeDocument/2006/relationships/hyperlink" Target="https://www.un.org/sustainabledevelopment/inequality/" TargetMode="External"/><Relationship Id="rId9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4life.org/" TargetMode="External"/><Relationship Id="rId7" Type="http://schemas.openxmlformats.org/officeDocument/2006/relationships/hyperlink" Target="https://bit.ly/2w3CU5C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earch4life.org/newsletter" TargetMode="External"/><Relationship Id="rId5" Type="http://schemas.openxmlformats.org/officeDocument/2006/relationships/hyperlink" Target="http://www.research4life.org/training" TargetMode="External"/><Relationship Id="rId4" Type="http://schemas.openxmlformats.org/officeDocument/2006/relationships/hyperlink" Target="mailto:r4l@research4life.org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esearch4life.or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mailto:r4l@research4life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8"/>
          <p:cNvSpPr txBox="1">
            <a:spLocks noGrp="1"/>
          </p:cNvSpPr>
          <p:nvPr>
            <p:ph type="subTitle" idx="1"/>
          </p:nvPr>
        </p:nvSpPr>
        <p:spPr>
          <a:xfrm>
            <a:off x="0" y="4029770"/>
            <a:ext cx="12192000" cy="7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</a:pPr>
            <a:r>
              <a:rPr lang="ar-EG" sz="4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البحث عبر</a:t>
            </a:r>
            <a:r>
              <a:rPr lang="ar-SA" sz="4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مجموعات البحوث من أجل الحياة</a:t>
            </a:r>
            <a:r>
              <a:rPr lang="ar-EG" sz="4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70" name="Google Shape;70;p38"/>
          <p:cNvSpPr txBox="1">
            <a:spLocks noGrp="1"/>
          </p:cNvSpPr>
          <p:nvPr>
            <p:ph type="ctrTitle"/>
          </p:nvPr>
        </p:nvSpPr>
        <p:spPr>
          <a:xfrm>
            <a:off x="-2" y="2036456"/>
            <a:ext cx="12192000" cy="1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-EG" sz="3600" b="1" dirty="0">
                <a:solidFill>
                  <a:srgbClr val="002060"/>
                </a:solidFill>
                <a:latin typeface="Open Sans"/>
                <a:ea typeface="Open Sans"/>
                <a:cs typeface="Open Sans"/>
                <a:sym typeface="Open Sans"/>
              </a:rPr>
              <a:t>التصفح والبحث بحسب المجموعة</a:t>
            </a:r>
            <a:endParaRPr lang="ar-EG" sz="3888" b="1" dirty="0">
              <a:solidFill>
                <a:srgbClr val="00206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38"/>
          <p:cNvSpPr txBox="1"/>
          <p:nvPr/>
        </p:nvSpPr>
        <p:spPr>
          <a:xfrm>
            <a:off x="-2" y="5606084"/>
            <a:ext cx="12192000" cy="491248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مجموعات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البح</a:t>
            </a: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ث من أجل الحياة </a:t>
            </a: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Research4Life</a:t>
            </a: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هي </a:t>
            </a: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شراكة بين القطاعين ال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عام و</a:t>
            </a:r>
            <a:r>
              <a:rPr lang="ar-EG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</a:t>
            </a:r>
            <a:r>
              <a:rPr lang="ar-S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خاص لخمس مجموعات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Google Shape;7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600" y="6148180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6669" y="6207625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0478" y="6118184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0080" y="618119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3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938199" y="6141339"/>
            <a:ext cx="1523874" cy="64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96834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لأساسي أو البسيط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باستخدام 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بوابة المحتوى الموحد</a:t>
            </a:r>
            <a:endParaRPr sz="32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188169" y="1720421"/>
            <a:ext cx="11815800" cy="43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المعروض أدناه هو مربع البحث الخاص بمحرك البحث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{ لاحظ خيار البحث المتقدم.}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أدخل مصلحات البحث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"عدوى المستشفيات" و "البلدان النامية"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“hospital infections” and “developing countries”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مربع البحث. انقر فوق الرمز.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باستخدام علامات الاقتباس ("...") ، ستقتصر النتائج على الاستشهادات حيث ترتبط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فيها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مجموعتي الكلمات معًا.</a:t>
            </a:r>
          </a:p>
          <a:p>
            <a:pPr marL="76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2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3063" y="2688958"/>
            <a:ext cx="400050" cy="3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362" y="4009920"/>
            <a:ext cx="11013276" cy="234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29bd93e03_0_0"/>
          <p:cNvSpPr txBox="1">
            <a:spLocks noGrp="1"/>
          </p:cNvSpPr>
          <p:nvPr>
            <p:ph type="title"/>
          </p:nvPr>
        </p:nvSpPr>
        <p:spPr>
          <a:xfrm>
            <a:off x="0" y="209846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sz="4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</a:t>
            </a:r>
            <a:r>
              <a:rPr lang="ar-SA" sz="4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لأساسي أو البسيط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(تابع)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g829bd93e03_0_0"/>
          <p:cNvSpPr txBox="1">
            <a:spLocks noGrp="1"/>
          </p:cNvSpPr>
          <p:nvPr>
            <p:ph type="body" idx="1"/>
          </p:nvPr>
        </p:nvSpPr>
        <p:spPr>
          <a:xfrm>
            <a:off x="139150" y="1763975"/>
            <a:ext cx="3539471" cy="47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نتج عن هذا البحث ٣٧٣ نتيجة حسب درجة الصلة - مقابل التاريخ (الأحدث) أو التاريخ (الأقدم).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بالنسبة للاقتباس الأول ، انقر فوق مقال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بمجلة علمية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نص كامل عبر الإنترنت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لفتح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المقال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لاحظ أيضًا خيار العرض الأولى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Preview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g829bd93e0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9508" y="1763975"/>
            <a:ext cx="8382492" cy="5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97311b213_0_14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إتاحة المحتوى من الناشرون  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27C77-5707-4FB3-B78C-D5377FDAD111}"/>
              </a:ext>
            </a:extLst>
          </p:cNvPr>
          <p:cNvSpPr txBox="1"/>
          <p:nvPr/>
        </p:nvSpPr>
        <p:spPr>
          <a:xfrm>
            <a:off x="0" y="1658626"/>
            <a:ext cx="577934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</a:rPr>
              <a:t>للناشر الحق في أتاحة المحتوى الخاص به في دولة ما أو لا. نلاحظ عند اجراء البحث فى موضوع "عدوى  المستشفيات" و "البلدان النامية"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“hospital infections” and “developing countries”</a:t>
            </a:r>
            <a:r>
              <a:rPr lang="ar-EG" sz="2400" dirty="0">
                <a:solidFill>
                  <a:schemeClr val="bg2"/>
                </a:solidFill>
              </a:rPr>
              <a:t> باستخدام بيانات الدخول الخاصة بمستشفى بوتان (مستشفى تعليمي) ونيجيريا (مستشفى تعليمي).</a:t>
            </a:r>
          </a:p>
          <a:p>
            <a:pPr marL="342900" indent="-342900" algn="r" rtl="1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</a:rPr>
              <a:t>  نتائج بوتان (٣٧٣) أعلى بنسبة ٣٧٪ من نتائج نيجيريا (٢٣٤).</a:t>
            </a:r>
          </a:p>
          <a:p>
            <a:pPr marL="342900" indent="-342900" algn="r" rtl="1">
              <a:buClr>
                <a:schemeClr val="bg2"/>
              </a:buClr>
              <a:buSzPct val="1500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</a:rPr>
              <a:t> إذا تم تنشيط خيار </a:t>
            </a:r>
            <a:r>
              <a:rPr lang="ar-EG" sz="2400" b="1" dirty="0">
                <a:solidFill>
                  <a:schemeClr val="bg2"/>
                </a:solidFill>
              </a:rPr>
              <a:t>إضافة نتائج خارج مجموعة مكتبتك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Add results beyond your library’s collection </a:t>
            </a:r>
            <a:r>
              <a:rPr lang="ar-EG" sz="2400" dirty="0">
                <a:solidFill>
                  <a:schemeClr val="bg2"/>
                </a:solidFill>
              </a:rPr>
              <a:t>، فإن عدد الا</a:t>
            </a:r>
            <a:r>
              <a:rPr lang="ar-SA" sz="2400" dirty="0">
                <a:solidFill>
                  <a:schemeClr val="bg2"/>
                </a:solidFill>
              </a:rPr>
              <a:t>ستشهادات</a:t>
            </a:r>
            <a:r>
              <a:rPr lang="ar-EG" sz="2400" dirty="0">
                <a:solidFill>
                  <a:schemeClr val="bg2"/>
                </a:solidFill>
              </a:rPr>
              <a:t> يزيد إلى ٥٤١ على الرغم من أن الوصول إلى النص الكامل قد لا يكون متاحًا.</a:t>
            </a:r>
          </a:p>
          <a:p>
            <a:pPr algn="r" rtl="1"/>
            <a:endParaRPr lang="ar-EG" sz="2400" dirty="0"/>
          </a:p>
          <a:p>
            <a:pPr algn="r" rtl="1"/>
            <a:endParaRPr lang="ar-EG" sz="2400" dirty="0"/>
          </a:p>
        </p:txBody>
      </p:sp>
      <p:pic>
        <p:nvPicPr>
          <p:cNvPr id="2" name="Google Shape;171;g897311b213_0_14">
            <a:extLst>
              <a:ext uri="{FF2B5EF4-FFF2-40B4-BE49-F238E27FC236}">
                <a16:creationId xmlns:a16="http://schemas.microsoft.com/office/drawing/2014/main" id="{F2689733-C658-AE0A-F704-D45E47AC24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7325" y="2059958"/>
            <a:ext cx="6274675" cy="1324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2;g897311b213_0_14">
            <a:extLst>
              <a:ext uri="{FF2B5EF4-FFF2-40B4-BE49-F238E27FC236}">
                <a16:creationId xmlns:a16="http://schemas.microsoft.com/office/drawing/2014/main" id="{550094AB-7A9B-D980-564B-5F326678588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9341" y="3741612"/>
            <a:ext cx="6339088" cy="29436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74;g897311b213_0_14">
            <a:extLst>
              <a:ext uri="{FF2B5EF4-FFF2-40B4-BE49-F238E27FC236}">
                <a16:creationId xmlns:a16="http://schemas.microsoft.com/office/drawing/2014/main" id="{13D61BAB-22E7-A788-EDBA-97C51A141722}"/>
              </a:ext>
            </a:extLst>
          </p:cNvPr>
          <p:cNvSpPr/>
          <p:nvPr/>
        </p:nvSpPr>
        <p:spPr>
          <a:xfrm>
            <a:off x="8467362" y="4341569"/>
            <a:ext cx="963045" cy="320565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028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لأساسي أو البسيط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(تابع)</a:t>
            </a:r>
            <a:endParaRPr sz="3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"/>
          </p:nvPr>
        </p:nvSpPr>
        <p:spPr>
          <a:xfrm>
            <a:off x="293914" y="1843944"/>
            <a:ext cx="10401300" cy="4044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just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يرجى ملاحظة أن استخدام المحددات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AND"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وادوات الربط الأخرى يضيق نطاق البحث ويقدم نتائج أكثر صلة بموضوع البحث.</a:t>
            </a:r>
          </a:p>
          <a:p>
            <a:pPr marL="412750" lvl="0" indent="-285750" algn="just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قد تختلف النتائج أيضًا من بلد إلى آخر اعتمادًا على عروض الناشرين في ذلك البلد. في بعض الحالات ، يمنح الناشرون حق الوصول إلى مصادرهم لفئة واحدة فقط من المؤسسات داخل البلد (على سبيل المثال ، قد تتمكن خدمات الرعاية الصحية من الوصول إلى محتوى الناشر حينما لا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تستطيع أ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 فئة أخرى في نفس البلد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فعل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ذلك). بالنسبة للمؤسسات في الفئة التي معها مواد اضافية ، لا تتضمن نتائج بحث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(Summon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هذه المصادر.</a:t>
            </a:r>
            <a:endParaRPr lang="ar-SA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146050" algn="just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473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3152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sz="32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تنقية 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</a:t>
            </a:r>
            <a:endParaRPr sz="32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body" idx="1"/>
          </p:nvPr>
        </p:nvSpPr>
        <p:spPr>
          <a:xfrm>
            <a:off x="0" y="1633121"/>
            <a:ext cx="5159829" cy="5007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العمود الأيسر ، يحتوي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على العديد من </a:t>
            </a:r>
            <a:r>
              <a:rPr lang="ar-EG" sz="1600" dirty="0">
                <a:solidFill>
                  <a:schemeClr val="bg2"/>
                </a:solidFill>
              </a:rPr>
              <a:t>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</a:rPr>
              <a:t>الخيارات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المفيدة لت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نقية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بحثك.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تشمل الخيارات ؛</a:t>
            </a:r>
            <a:endParaRPr lang="en-GB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27100" lvl="1" indent="-342900" algn="r" rtl="1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en-GB" sz="16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نوع المحتوى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CONTENT TYPE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(الذي يتضمن مقالات المجلات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العلمية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وفصول الكتب والكتب الإلكترونية والمزيد) ،</a:t>
            </a:r>
          </a:p>
          <a:p>
            <a:pPr marL="927100" lvl="1" indent="-342900" algn="r" rtl="1">
              <a:lnSpc>
                <a:spcPct val="100000"/>
              </a:lnSpc>
              <a:spcBef>
                <a:spcPts val="1000"/>
              </a:spcBef>
              <a:buClr>
                <a:schemeClr val="dk1"/>
              </a:buClr>
              <a:buFont typeface="Courier New" panose="02070309020205020404" pitchFamily="49" charset="0"/>
              <a:buChar char="o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تاريخ النشر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PUBLICATION DATE</a:t>
            </a:r>
            <a:endParaRPr lang="en-US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69950" lvl="1" indent="-28575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المجال الموضوعي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DISCIPLINE</a:t>
            </a: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69950" lvl="1" indent="-285750" algn="r" rtl="1">
              <a:lnSpc>
                <a:spcPct val="100000"/>
              </a:lnSpc>
              <a:buClr>
                <a:schemeClr val="dk1"/>
              </a:buClr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مصطلحات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الموضوع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SUBJECT TERMS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dirty="0">
              <a:solidFill>
                <a:schemeClr val="bg2"/>
              </a:solidFill>
            </a:endParaRPr>
          </a:p>
          <a:p>
            <a:pPr marL="869950" lvl="1" indent="-285750" algn="r" rtl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اللغة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LANGUAGE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9900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استخدم هذه الخيارات فى الوقت المناسب .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189;p11">
            <a:extLst>
              <a:ext uri="{FF2B5EF4-FFF2-40B4-BE49-F238E27FC236}">
                <a16:creationId xmlns:a16="http://schemas.microsoft.com/office/drawing/2014/main" id="{C64F3DFF-536F-72A6-BBED-F91C69C068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8951" y="1668170"/>
            <a:ext cx="6366641" cy="51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053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>
            <a:spLocks noGrp="1"/>
          </p:cNvSpPr>
          <p:nvPr>
            <p:ph type="title"/>
          </p:nvPr>
        </p:nvSpPr>
        <p:spPr>
          <a:xfrm>
            <a:off x="-1" y="43722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 بتاريخ النشر وموضوع التخصص بمحرك البحث </a:t>
            </a:r>
            <a: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196" name="Google Shape;196;p12"/>
          <p:cNvSpPr txBox="1">
            <a:spLocks noGrp="1"/>
          </p:cNvSpPr>
          <p:nvPr>
            <p:ph type="body" idx="1"/>
          </p:nvPr>
        </p:nvSpPr>
        <p:spPr>
          <a:xfrm>
            <a:off x="0" y="1633122"/>
            <a:ext cx="4816929" cy="5224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المثال التالي ، تم تنقي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ة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البحث لاحتواء مادة الصحة العامة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Public Health </a:t>
            </a:r>
            <a:r>
              <a:rPr lang="ar-EG" sz="22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(موضوع التخصص)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للسنوات الخمس الماضية (تاريخ النشر)-  مجموعه</a:t>
            </a:r>
            <a:r>
              <a:rPr lang="en-GB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٥٠ استشهاداً.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ar-SA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endParaRPr lang="ar-SA" sz="22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ar-SA" sz="22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sz="22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2750" lvl="0" indent="-2857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تذكر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أنه يجب مسح الخيارات - إما عن طريق النقر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على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الاختيار المميز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للصحة العامة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وتاريخ النشر أو استخدام خيار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مسح الكل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Clear All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أعلى العمود.</a:t>
            </a:r>
          </a:p>
          <a:p>
            <a:pPr marL="127000" lvl="0" indent="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ar-EG" sz="22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197;p12">
            <a:extLst>
              <a:ext uri="{FF2B5EF4-FFF2-40B4-BE49-F238E27FC236}">
                <a16:creationId xmlns:a16="http://schemas.microsoft.com/office/drawing/2014/main" id="{BE0DC708-B08C-616F-2C9B-9537E986E4C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1393" y="1739324"/>
            <a:ext cx="7073462" cy="50293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200;p12">
            <a:extLst>
              <a:ext uri="{FF2B5EF4-FFF2-40B4-BE49-F238E27FC236}">
                <a16:creationId xmlns:a16="http://schemas.microsoft.com/office/drawing/2014/main" id="{65BB405C-00E4-8E80-5555-3854B29EF080}"/>
              </a:ext>
            </a:extLst>
          </p:cNvPr>
          <p:cNvCxnSpPr>
            <a:cxnSpLocks/>
          </p:cNvCxnSpPr>
          <p:nvPr/>
        </p:nvCxnSpPr>
        <p:spPr>
          <a:xfrm flipV="1">
            <a:off x="4498848" y="2258788"/>
            <a:ext cx="5509251" cy="260582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65414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>
            <a:spLocks noGrp="1"/>
          </p:cNvSpPr>
          <p:nvPr>
            <p:ph type="title"/>
          </p:nvPr>
        </p:nvSpPr>
        <p:spPr>
          <a:xfrm>
            <a:off x="-1" y="43722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خيارات واجهة اللغة 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الخاصة ب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محرك البحث </a:t>
            </a:r>
            <a: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.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07" name="Google Shape;207;p5"/>
          <p:cNvSpPr txBox="1">
            <a:spLocks noGrp="1"/>
          </p:cNvSpPr>
          <p:nvPr>
            <p:ph type="body" idx="1"/>
          </p:nvPr>
        </p:nvSpPr>
        <p:spPr>
          <a:xfrm>
            <a:off x="0" y="1870840"/>
            <a:ext cx="5896303" cy="4987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lvl="0" indent="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خلال النقر على واجهة اللغة الإنجليزية ، يتم عرض خيارات اللغة البديلة. ستعرض الواجهة الفرنسية في الشريحة التالية. في واجهة بلغة مختلفة ، سيؤدي استخدام مصطلحات البحث باللغة الإنجليزية إلى عدد أكبر من الاستشهادات. على سبيل المثال ، "عدوى المستشفيات" و "البلدان النامية"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“hospital infections” </a:t>
            </a: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“developing countries”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لديها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٣٧٤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نتيجة.</a:t>
            </a:r>
          </a:p>
          <a:p>
            <a:pPr marL="127000" lvl="0" indent="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سيؤدي البحث باللغة الفرنسية إلى نتائج أقل، ولكنه سيعرض مواد (مقالات ، كتب) بهذه اللغة. على سبيل المثال ، ينتج عن عبارة "عدوى المستشفيات </a:t>
            </a: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“hospital infections”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٧٢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استشهادًا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5"/>
          <p:cNvSpPr/>
          <p:nvPr/>
        </p:nvSpPr>
        <p:spPr>
          <a:xfrm>
            <a:off x="7751379" y="2522483"/>
            <a:ext cx="825061" cy="27326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"/>
          <p:cNvSpPr/>
          <p:nvPr/>
        </p:nvSpPr>
        <p:spPr>
          <a:xfrm>
            <a:off x="7094483" y="2522483"/>
            <a:ext cx="656896" cy="27326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17596" y="1723697"/>
            <a:ext cx="5417355" cy="51369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5"/>
          <p:cNvCxnSpPr>
            <a:cxnSpLocks/>
          </p:cNvCxnSpPr>
          <p:nvPr/>
        </p:nvCxnSpPr>
        <p:spPr>
          <a:xfrm>
            <a:off x="7422931" y="1992649"/>
            <a:ext cx="3330368" cy="8521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12" name="Google Shape;212;p5"/>
          <p:cNvSpPr/>
          <p:nvPr/>
        </p:nvSpPr>
        <p:spPr>
          <a:xfrm>
            <a:off x="6597870" y="3756135"/>
            <a:ext cx="825061" cy="27326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/>
          <p:nvPr/>
        </p:nvSpPr>
        <p:spPr>
          <a:xfrm>
            <a:off x="10809890" y="1992649"/>
            <a:ext cx="825061" cy="273269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9062" y="1785660"/>
            <a:ext cx="7591257" cy="507234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9"/>
          <p:cNvSpPr txBox="1">
            <a:spLocks noGrp="1"/>
          </p:cNvSpPr>
          <p:nvPr>
            <p:ph type="title"/>
          </p:nvPr>
        </p:nvSpPr>
        <p:spPr>
          <a:xfrm>
            <a:off x="-1" y="43722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الواجهة الفرنسية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1"/>
          </p:nvPr>
        </p:nvSpPr>
        <p:spPr>
          <a:xfrm>
            <a:off x="0" y="1654312"/>
            <a:ext cx="4304843" cy="48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2750" lvl="0" indent="-2730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المعروض الآن هو الواجهة الفرنسية. انقر فوق.                  لعرض اختيارات اللغة.</a:t>
            </a:r>
          </a:p>
          <a:p>
            <a:pPr marL="412750" lvl="0" indent="-2730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عرض العديد من الميزات وليس كلها باللغة الفرنسية خاصة في عمود ت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نقية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البحث.</a:t>
            </a:r>
          </a:p>
          <a:p>
            <a:pPr marL="412750" lvl="0" indent="-2730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قد يكون هذا الخيار مفيدًا في البلدان التي لا تكون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فيها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اللغة الإنجليزية هي اللغة الأساسية.</a:t>
            </a:r>
          </a:p>
          <a:p>
            <a:pPr marL="412750" lvl="0" indent="-27305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إذا كنت تستخدم المصطلحات الفرنسية ("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pays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développement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et infections </a:t>
            </a:r>
            <a:r>
              <a:rPr lang="en-US" sz="20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hospitalières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مربع البحث ، فستكون النتائج مختلفة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(24).</a:t>
            </a:r>
            <a:endParaRPr sz="2000" b="1" i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2" name="Google Shape;222;p19"/>
          <p:cNvSpPr/>
          <p:nvPr/>
        </p:nvSpPr>
        <p:spPr>
          <a:xfrm>
            <a:off x="4529338" y="2388775"/>
            <a:ext cx="1434600" cy="21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8273500" y="5368400"/>
            <a:ext cx="1292700" cy="21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8273400" y="4654925"/>
            <a:ext cx="1292700" cy="21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4489243" y="3973912"/>
            <a:ext cx="1558800" cy="21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4529338" y="5003425"/>
            <a:ext cx="1434600" cy="217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19"/>
          <p:cNvCxnSpPr/>
          <p:nvPr/>
        </p:nvCxnSpPr>
        <p:spPr>
          <a:xfrm rot="10800000" flipH="1">
            <a:off x="3815293" y="1943840"/>
            <a:ext cx="7255207" cy="34097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37203" y="2117305"/>
            <a:ext cx="942975" cy="3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9"/>
          <p:cNvSpPr/>
          <p:nvPr/>
        </p:nvSpPr>
        <p:spPr>
          <a:xfrm>
            <a:off x="11070500" y="1785650"/>
            <a:ext cx="825600" cy="4095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"/>
          <p:cNvSpPr txBox="1">
            <a:spLocks noGrp="1"/>
          </p:cNvSpPr>
          <p:nvPr>
            <p:ph type="title"/>
          </p:nvPr>
        </p:nvSpPr>
        <p:spPr>
          <a:xfrm>
            <a:off x="0" y="302612"/>
            <a:ext cx="73479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ميزة النظرة سريعة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Quick Look</a:t>
            </a:r>
            <a:r>
              <a:rPr lang="en-US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6" name="Google Shape;236;p15"/>
          <p:cNvSpPr txBox="1">
            <a:spLocks noGrp="1"/>
          </p:cNvSpPr>
          <p:nvPr>
            <p:ph type="body" idx="1"/>
          </p:nvPr>
        </p:nvSpPr>
        <p:spPr>
          <a:xfrm>
            <a:off x="65316" y="1812471"/>
            <a:ext cx="5179345" cy="4588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تحتوي جميع الاستشهادات تقريبًا على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نظرة سريعة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Quick Look</a:t>
            </a:r>
            <a:r>
              <a:rPr lang="en-US" sz="20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تتضمن ملخصًا للمقالة ومعلومات ببليو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ج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رافية مفصلة في نتيجة من نتائج 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ميدلاين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 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MEDLINE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-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المنشور والعدد والصفحات والنوع والموضوعات.</a:t>
            </a:r>
          </a:p>
          <a:p>
            <a:pPr marL="457200" lvl="0" indent="-3810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يمكن استخدام خاصية 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النظرة السريعة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لتقييم محتوى المقال أو الكتاب ثم اتخاذ قرار تنزيله أم لا.</a:t>
            </a:r>
          </a:p>
          <a:p>
            <a:pPr marL="457200" lvl="0" indent="-3810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لاحظ شارة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ا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لقياسات البديلة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Altmetric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التي ستتم مناقشتها في الشريحة التالية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.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7" name="Google Shape;237;p15" descr="Graphical user interface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4869" y="1812471"/>
            <a:ext cx="5728138" cy="4973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5"/>
          <p:cNvSpPr/>
          <p:nvPr/>
        </p:nvSpPr>
        <p:spPr>
          <a:xfrm>
            <a:off x="10478814" y="2081048"/>
            <a:ext cx="525517" cy="483476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248073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شارة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القياسات البديلة </a:t>
            </a:r>
            <a:r>
              <a:rPr lang="en-US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Altmetric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44" name="Google Shape;244;p20"/>
          <p:cNvSpPr txBox="1">
            <a:spLocks noGrp="1"/>
          </p:cNvSpPr>
          <p:nvPr>
            <p:ph type="body" idx="1"/>
          </p:nvPr>
        </p:nvSpPr>
        <p:spPr>
          <a:xfrm>
            <a:off x="210207" y="1860330"/>
            <a:ext cx="7031421" cy="470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و يوفرها </a:t>
            </a:r>
            <a:r>
              <a:rPr lang="en-US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altmetric.com</a:t>
            </a:r>
            <a:r>
              <a:rPr lang="ar-SA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حيث </a:t>
            </a:r>
            <a:r>
              <a:rPr lang="ar-E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تحتوي شارة </a:t>
            </a:r>
            <a:r>
              <a:rPr lang="ar-SA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القياسات البديلة </a:t>
            </a:r>
            <a:r>
              <a:rPr lang="en-US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Altmetric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ar-E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على مجموعة من </a:t>
            </a:r>
            <a:r>
              <a:rPr lang="ar-SA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القياسات</a:t>
            </a:r>
            <a:r>
              <a:rPr lang="ar-E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والبيانات النوعية المكملة </a:t>
            </a:r>
            <a:r>
              <a:rPr lang="ar-SA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للقياسات</a:t>
            </a:r>
            <a:r>
              <a:rPr lang="ar-E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التقليدية المستندة إلى الا</a:t>
            </a:r>
            <a:r>
              <a:rPr lang="ar-SA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ستشهاد</a:t>
            </a:r>
            <a:r>
              <a:rPr lang="ar-E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هي توفر ملخصًا سريعًا لحجم ونوع الاهتمام الذي تلقاه عنصر البحث.</a:t>
            </a:r>
          </a:p>
          <a:p>
            <a:pPr marL="457200" lvl="0" indent="-3810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بوضع المؤشر فوق الشارة ، يتم تمييز بيانات الملخص من </a:t>
            </a:r>
            <a:r>
              <a:rPr lang="en-US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altimetric.com</a:t>
            </a:r>
            <a:r>
              <a:rPr lang="en-US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ar-SA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ar-EG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بالنسبة للمثال المشار اليه ، تتم الإشارة إلى فئات المعلومات في المصادر السياسية (2) ، وتغريدة واحدة (1) ، والمشار إليها في صفحات ويكيبيديا وصفحات القارئ على </a:t>
            </a:r>
            <a:r>
              <a:rPr lang="ar-SA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مندلي</a:t>
            </a:r>
            <a:r>
              <a:rPr lang="en-US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Mendeley (560).</a:t>
            </a:r>
            <a:endParaRPr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245" name="Google Shape;24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1214" y="2472559"/>
            <a:ext cx="4230579" cy="1786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6" name="Google Shape;246;p20"/>
          <p:cNvCxnSpPr>
            <a:cxnSpLocks/>
          </p:cNvCxnSpPr>
          <p:nvPr/>
        </p:nvCxnSpPr>
        <p:spPr>
          <a:xfrm>
            <a:off x="7022592" y="3273552"/>
            <a:ext cx="4327831" cy="21663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9"/>
          <p:cNvSpPr txBox="1">
            <a:spLocks noGrp="1"/>
          </p:cNvSpPr>
          <p:nvPr>
            <p:ph type="title"/>
          </p:nvPr>
        </p:nvSpPr>
        <p:spPr>
          <a:xfrm>
            <a:off x="0" y="11130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rebuchet MS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الخطوط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الرئيسية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510475" y="1707310"/>
            <a:ext cx="10597241" cy="4887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المقدمة  والوصول من خلال بوابات المحتوى</a:t>
            </a:r>
          </a:p>
          <a:p>
            <a:pPr marL="342900" lvl="0" indent="-40005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300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</a:t>
            </a: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</a:t>
            </a: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خلال محرك البحث </a:t>
            </a:r>
            <a:r>
              <a:rPr lang="en-US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	</a:t>
            </a:r>
            <a:endParaRPr sz="2300" dirty="0">
              <a:solidFill>
                <a:schemeClr val="bg2"/>
              </a:solidFill>
            </a:endParaRPr>
          </a:p>
          <a:p>
            <a:pPr marL="800100" lvl="1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بحث مبدئي </a:t>
            </a:r>
            <a:endParaRPr lang="ar-EG" sz="23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00100" lvl="1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العرض المبدئى ، شارة</a:t>
            </a: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القياسات البديلة </a:t>
            </a:r>
            <a:r>
              <a:rPr lang="en-US" sz="23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Altmetric</a:t>
            </a: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</a:t>
            </a:r>
            <a:r>
              <a:rPr lang="en-US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حفظ / طباعة / ارسال الاقتباسات </a:t>
            </a: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عبر </a:t>
            </a: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البريد الإلكتروني</a:t>
            </a:r>
          </a:p>
          <a:p>
            <a:pPr marL="800100" lvl="1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تصدير الاقتباسات	</a:t>
            </a:r>
            <a:endParaRPr lang="ar-EG" sz="2300" dirty="0">
              <a:solidFill>
                <a:schemeClr val="bg2"/>
              </a:solidFill>
            </a:endParaRPr>
          </a:p>
          <a:p>
            <a:pPr marL="342900" lvl="0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المتقدم</a:t>
            </a:r>
          </a:p>
          <a:p>
            <a:pPr marL="342900" lvl="0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مقدمة الى</a:t>
            </a: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الباحث العلمي من جوجل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Google Scholar</a:t>
            </a: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( للبحوث من أجل الحياة</a:t>
            </a: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2300" dirty="0">
              <a:solidFill>
                <a:schemeClr val="bg2"/>
              </a:solidFill>
            </a:endParaRPr>
          </a:p>
          <a:p>
            <a:pPr marL="800100" lvl="1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في </a:t>
            </a: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الباحث العلمي من جوجل</a:t>
            </a:r>
          </a:p>
          <a:p>
            <a:pPr marL="800100" lvl="1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استخدام "مكتبتي" </a:t>
            </a:r>
            <a:r>
              <a:rPr lang="en-US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“My Library” </a:t>
            </a: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وإنشاء التنبيهات</a:t>
            </a:r>
          </a:p>
          <a:p>
            <a:pPr marL="800100" lvl="1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تصدير الاقتباسات</a:t>
            </a:r>
          </a:p>
          <a:p>
            <a:pPr marL="800100" lvl="1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المتقدم</a:t>
            </a:r>
            <a:r>
              <a:rPr lang="en-US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2300" dirty="0">
              <a:solidFill>
                <a:schemeClr val="bg2"/>
              </a:solidFill>
            </a:endParaRPr>
          </a:p>
          <a:p>
            <a:pPr marL="342900" lvl="0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</a:t>
            </a: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ك</a:t>
            </a:r>
            <a:r>
              <a:rPr lang="ar-SA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</a:t>
            </a: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شاف الأخطاء وإصلاحها والدعم الفني</a:t>
            </a:r>
          </a:p>
          <a:p>
            <a:pPr marL="342900" lvl="0" indent="-40005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ar-EG" sz="23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الملخص</a:t>
            </a:r>
            <a:endParaRPr sz="23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39"/>
          <p:cNvSpPr txBox="1">
            <a:spLocks noGrp="1"/>
          </p:cNvSpPr>
          <p:nvPr>
            <p:ph type="dt" idx="10"/>
          </p:nvPr>
        </p:nvSpPr>
        <p:spPr>
          <a:xfrm>
            <a:off x="9434050" y="6455525"/>
            <a:ext cx="27432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dirty="0"/>
              <a:t>v.1.1 January 2024</a:t>
            </a:r>
          </a:p>
        </p:txBody>
      </p:sp>
      <p:pic>
        <p:nvPicPr>
          <p:cNvPr id="84" name="Google Shape;8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66" y="6515076"/>
            <a:ext cx="699175" cy="23364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39"/>
          <p:cNvSpPr txBox="1"/>
          <p:nvPr/>
        </p:nvSpPr>
        <p:spPr>
          <a:xfrm>
            <a:off x="770025" y="6455513"/>
            <a:ext cx="97839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work is licensed under Creative Commons </a:t>
            </a:r>
            <a:r>
              <a:rPr lang="en-US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Attribution-ShareAlike 4.0 International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(CC BY-SA 4.0)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211127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1"/>
            <a:r>
              <a:rPr lang="ar-E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صفحة تفاصيل</a:t>
            </a:r>
            <a:r>
              <a:rPr lang="ar-SA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القياسات البديلة</a:t>
            </a:r>
            <a:r>
              <a:rPr lang="ar-E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Altmetric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52" name="Google Shape;252;p21"/>
          <p:cNvSpPr txBox="1"/>
          <p:nvPr/>
        </p:nvSpPr>
        <p:spPr>
          <a:xfrm>
            <a:off x="35203" y="2888612"/>
            <a:ext cx="477169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●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ترتبط كل شارة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قياسات بديلة 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بصفحة تفاصيل خاصة بها </a:t>
            </a:r>
            <a:r>
              <a:rPr lang="en-US" sz="2400" b="1" i="0" u="none" strike="noStrike" cap="none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Altmetric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Details Page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457200" marR="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●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يتضمن هذا ملخصًا بالإضافة إلى تأثير 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Twitter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و</a:t>
            </a:r>
            <a:r>
              <a:rPr lang="ar-SA" sz="2400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قراء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مندلي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Mendeley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ومعدل الاهتمام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في سياق القوائم،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ونظرة عامة على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معدل اهتمام القياسات البديلة.</a:t>
            </a:r>
            <a:endParaRPr sz="1400" b="0" i="0" u="none" strike="noStrike" cap="none" dirty="0">
              <a:solidFill>
                <a:schemeClr val="bg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3" name="Google Shape;25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5543" y="1812507"/>
            <a:ext cx="7316457" cy="466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حفظ العناصر في عربة </a:t>
            </a:r>
            <a:r>
              <a:rPr lang="ar-EG" sz="4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التسوق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14"/>
          <p:cNvSpPr txBox="1">
            <a:spLocks noGrp="1"/>
          </p:cNvSpPr>
          <p:nvPr>
            <p:ph type="body" idx="1"/>
          </p:nvPr>
        </p:nvSpPr>
        <p:spPr>
          <a:xfrm>
            <a:off x="0" y="2041235"/>
            <a:ext cx="5273964" cy="408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تشمل الميزات الأخرى خيار حفظ العناصر في عربة التسوق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Save Items to the Cart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ثم إرسال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للطباعة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Print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أو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للبريد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الإلكتروني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أو التصدير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Export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إلى برنامج ببليو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رافي. انقر فوق أيقونة حفظ العناصر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Save items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لنقل الاستشهادات إلى عربة التسوق.</a:t>
            </a:r>
          </a:p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للمستخدمين الاحتفاظ بسجل لنتائج البحث.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Google Shape;261;p14">
            <a:extLst>
              <a:ext uri="{FF2B5EF4-FFF2-40B4-BE49-F238E27FC236}">
                <a16:creationId xmlns:a16="http://schemas.microsoft.com/office/drawing/2014/main" id="{499E4A42-E4F8-9A9F-CF6D-19FCD2E8C38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9828" y="1583871"/>
            <a:ext cx="6885213" cy="51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4660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2296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خيارات للعناصر المحفوظة 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عربة ال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تسوق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>
            <a:off x="-1" y="1812470"/>
            <a:ext cx="11903529" cy="504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يوجد أدناه عربة التسوق التي تحتوي على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6 عناصر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محفوظة مع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خيارات التصدير والطباعة والبريد الإلكتروني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SA"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لمسح الكل ، انقر فوق المربع الموجود في العمود الأيسر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clear all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1" name="Google Shape;221;p17" descr="https://lh5.googleusercontent.com/6bPSqxUuy0BkBm2Lm6OApRd3nmuKxjIAKRW6Ouy8A8i4QHlTkllqjRo6ApGvrHpOxkjDzNhKKpqzYzGFiywptVOucfMzOig7gqlh8f4WaiLv1HNijrGF4cDJejIDlAEoZCQNe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0254" y="3331029"/>
            <a:ext cx="8003018" cy="35269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17"/>
          <p:cNvCxnSpPr>
            <a:cxnSpLocks/>
          </p:cNvCxnSpPr>
          <p:nvPr/>
        </p:nvCxnSpPr>
        <p:spPr>
          <a:xfrm flipH="1">
            <a:off x="3108960" y="2907792"/>
            <a:ext cx="3785616" cy="133502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50770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خيارات البريد الإلكتروني والطباعة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9" name="Google Shape;229;p18"/>
          <p:cNvSpPr txBox="1">
            <a:spLocks noGrp="1"/>
          </p:cNvSpPr>
          <p:nvPr>
            <p:ph type="body" idx="1"/>
          </p:nvPr>
        </p:nvSpPr>
        <p:spPr>
          <a:xfrm>
            <a:off x="0" y="1910444"/>
            <a:ext cx="11985171" cy="138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عرض خيارات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الطباعة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البريد الإلكتروني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أدناه.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bg2"/>
              </a:solidFill>
            </a:endParaRPr>
          </a:p>
          <a:p>
            <a:pPr marL="460375" lvl="0" indent="-342900" algn="just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هذه الميزات مفيدة لحفظ نتائج البحث عن طريق طباعة </a:t>
            </a:r>
            <a:r>
              <a:rPr lang="ar-EG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العناصر المحفوظة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 إرسالها إلى عنوان بريد إلكتروني.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0" name="Google Shape;230;p18" descr="https://lh4.googleusercontent.com/BM7YBbDE6KBiFkbXk_NC2zI-L9M25IWysAaFl8VC-tIkAbeTBC5ISgnALPFrhOOjovBEbjxwDX-mGhSM6YOLSEvvon1OP9V5KOaIXfKQIPu2gKljY0AE-8XG5YGsvk9HnkOWcG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2714" y="3510643"/>
            <a:ext cx="8379741" cy="3167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75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9356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تصدير الاستشهادات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1"/>
          </p:nvPr>
        </p:nvSpPr>
        <p:spPr>
          <a:xfrm>
            <a:off x="342900" y="2008414"/>
            <a:ext cx="10531800" cy="4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just" rtl="1">
              <a:lnSpc>
                <a:spcPct val="150000"/>
              </a:lnSpc>
              <a:buClr>
                <a:schemeClr val="bg2"/>
              </a:buClr>
              <a:buSzPts val="2200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يعد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برنامج إدارة المراجع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Reference Management Software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أداة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ممتازة لتسجيل واستخدام الاستشهادات الببليو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رافية (مرجع) من عمليات بحث متعددة.</a:t>
            </a:r>
            <a:endParaRPr lang="en-GB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just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دمج هذه المعلومات مع برامج معالجة الكلمات لإنشاء الاستشهادات النصية (الحواشي السفلية) والببليوجرافيات. يحفظ البرنامج البيانات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الببليو</a:t>
            </a:r>
            <a:r>
              <a:rPr lang="ar-SA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رافية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المصادر عبر الإنترنت بما في ذلك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الباحث العلمي من جوجل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endParaRPr dirty="0">
              <a:solidFill>
                <a:schemeClr val="bg2"/>
              </a:solidFill>
            </a:endParaRPr>
          </a:p>
          <a:p>
            <a:pPr marL="460375" lvl="0" indent="-342900" algn="just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لدى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خيار تصدير الاستشهادات إلى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RefWorks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en-US" sz="22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EasyBib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EndNote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lang="en-US" sz="22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BiblioTex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 </a:t>
            </a:r>
            <a:r>
              <a:rPr lang="en-US" sz="2200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Citavi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7561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4"/>
          <p:cNvSpPr txBox="1">
            <a:spLocks noGrp="1"/>
          </p:cNvSpPr>
          <p:nvPr>
            <p:ph type="title"/>
          </p:nvPr>
        </p:nvSpPr>
        <p:spPr>
          <a:xfrm>
            <a:off x="146958" y="551522"/>
            <a:ext cx="813816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تصدير الا</a:t>
            </a:r>
            <a:r>
              <a:rPr lang="ar-SA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ستشهدات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body" idx="1"/>
          </p:nvPr>
        </p:nvSpPr>
        <p:spPr>
          <a:xfrm>
            <a:off x="146958" y="1796143"/>
            <a:ext cx="5444545" cy="452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60375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سنستخدم برنامج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المفتوح المصدر كمثال.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المعروض هو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</a:rPr>
              <a:t>بحث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في </a:t>
            </a: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r>
              <a:rPr lang="ar-SA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تم حفظ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ستة نتائج أو استشهادات منه في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عربة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ووجود</a:t>
            </a:r>
            <a:r>
              <a:rPr lang="ar-EG" sz="1600" dirty="0">
                <a:solidFill>
                  <a:schemeClr val="bg2"/>
                </a:solidFill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</a:rPr>
              <a:t>خيارات التصدير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60375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بعد النقر فوق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يقوم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Chrome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بإنشاء ملف يمكن إرساله (تصديره) وإضافته (استيراده) إلى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مجموعة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قم ب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النقر فوق الملف لفتح خيار الاستيراد إلى مجموعة جديدة. ثم انقر فوق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"موافق"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OK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117475" lvl="0" indent="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lang="ar-EG" sz="2200" dirty="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293;p24" descr="https://lh5.googleusercontent.com/OoiDHqzw8DkCUF9EBxMcJdIqaQgxq48mVSxm9oGiqCf7crLEjvLt-CF_GEtxD4rxjqZ5FUzCEpypUtF9SdrN_LgssEFU4Zsr6ghFGpZ-PMh6CXyzFbCJRmvFM4FT3k-4mmYiZRQ">
            <a:extLst>
              <a:ext uri="{FF2B5EF4-FFF2-40B4-BE49-F238E27FC236}">
                <a16:creationId xmlns:a16="http://schemas.microsoft.com/office/drawing/2014/main" id="{4A72ECA5-F36E-43D3-22CF-E1785DC7C3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1296" y="1685105"/>
            <a:ext cx="6516415" cy="39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94;p24">
            <a:extLst>
              <a:ext uri="{FF2B5EF4-FFF2-40B4-BE49-F238E27FC236}">
                <a16:creationId xmlns:a16="http://schemas.microsoft.com/office/drawing/2014/main" id="{218362E1-E2C5-82DC-6783-EAE0B31869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1087" y="5605231"/>
            <a:ext cx="3470913" cy="13077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298;p24">
            <a:extLst>
              <a:ext uri="{FF2B5EF4-FFF2-40B4-BE49-F238E27FC236}">
                <a16:creationId xmlns:a16="http://schemas.microsoft.com/office/drawing/2014/main" id="{5D299351-6683-AB89-1BF2-47FCF2ED1EEB}"/>
              </a:ext>
            </a:extLst>
          </p:cNvPr>
          <p:cNvCxnSpPr>
            <a:cxnSpLocks/>
          </p:cNvCxnSpPr>
          <p:nvPr/>
        </p:nvCxnSpPr>
        <p:spPr>
          <a:xfrm>
            <a:off x="4681728" y="2231136"/>
            <a:ext cx="3750534" cy="52550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" name="Google Shape;295;p24">
            <a:extLst>
              <a:ext uri="{FF2B5EF4-FFF2-40B4-BE49-F238E27FC236}">
                <a16:creationId xmlns:a16="http://schemas.microsoft.com/office/drawing/2014/main" id="{1627CD2A-9813-ABAF-C608-942B1C5D592E}"/>
              </a:ext>
            </a:extLst>
          </p:cNvPr>
          <p:cNvCxnSpPr/>
          <p:nvPr/>
        </p:nvCxnSpPr>
        <p:spPr>
          <a:xfrm flipH="1">
            <a:off x="6758152" y="2898775"/>
            <a:ext cx="1881352" cy="1631184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6" name="Google Shape;297;p24">
            <a:extLst>
              <a:ext uri="{FF2B5EF4-FFF2-40B4-BE49-F238E27FC236}">
                <a16:creationId xmlns:a16="http://schemas.microsoft.com/office/drawing/2014/main" id="{4F4A4264-2E30-3765-2689-909881D43F8E}"/>
              </a:ext>
            </a:extLst>
          </p:cNvPr>
          <p:cNvCxnSpPr/>
          <p:nvPr/>
        </p:nvCxnSpPr>
        <p:spPr>
          <a:xfrm>
            <a:off x="7924800" y="5381297"/>
            <a:ext cx="1933903" cy="122971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39072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74784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33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الاستيراد إلى ملف </a:t>
            </a:r>
            <a:r>
              <a:rPr lang="en-US" sz="333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endParaRPr sz="333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25"/>
          <p:cNvSpPr txBox="1">
            <a:spLocks noGrp="1"/>
          </p:cNvSpPr>
          <p:nvPr>
            <p:ph type="body" idx="1"/>
          </p:nvPr>
        </p:nvSpPr>
        <p:spPr>
          <a:xfrm>
            <a:off x="146958" y="1796143"/>
            <a:ext cx="11625942" cy="139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0375" lvl="0" indent="-3429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035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</a:t>
            </a:r>
            <a:r>
              <a:rPr lang="en-US" sz="2035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ar-SA" sz="2035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35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عرض </a:t>
            </a:r>
            <a:r>
              <a:rPr lang="ar-EG" sz="2035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مكتبتي</a:t>
            </a:r>
            <a:r>
              <a:rPr lang="ar-EG" sz="2035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My Library</a:t>
            </a:r>
            <a:r>
              <a:rPr lang="ar-EG" sz="2035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مع قائمة خيارات المجموعة.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65125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20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لاحظ ملف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export-</a:t>
            </a:r>
            <a:r>
              <a:rPr lang="en-US" sz="2200" b="1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…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الذي تم استيراده من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endParaRPr sz="22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306;p25">
            <a:extLst>
              <a:ext uri="{FF2B5EF4-FFF2-40B4-BE49-F238E27FC236}">
                <a16:creationId xmlns:a16="http://schemas.microsoft.com/office/drawing/2014/main" id="{703C1441-7C1B-AFE0-BDEA-B86DE3C735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0801" y="3265002"/>
            <a:ext cx="9392859" cy="328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547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1806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المتقدم</a:t>
            </a:r>
            <a:endParaRPr sz="3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0" name="Google Shape;260;p26"/>
          <p:cNvSpPr txBox="1">
            <a:spLocks noGrp="1"/>
          </p:cNvSpPr>
          <p:nvPr>
            <p:ph type="body" idx="1"/>
          </p:nvPr>
        </p:nvSpPr>
        <p:spPr>
          <a:xfrm>
            <a:off x="0" y="1681843"/>
            <a:ext cx="4849586" cy="501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هذه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أداة مفيدة للغاية لأن خيارات البحث المتعددة مدرجة في صفحة واحدة.</a:t>
            </a:r>
            <a:endParaRPr lang="en-GB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r" rtl="1">
              <a:lnSpc>
                <a:spcPct val="100000"/>
              </a:lnSpc>
              <a:buClr>
                <a:schemeClr val="bg2"/>
              </a:buClr>
              <a:buSzPts val="1850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يمكن للمستخدمين إدخال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الكلمات الرئيسية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Keywords </a:t>
            </a:r>
            <a:r>
              <a:rPr lang="ar-EG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في المربعات الأولية وتقييد البحث باستخدام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القائمة المنسدلة لكل الحقول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All Fields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تتوفر أيضًا عوامل التنقية التي تمت مناقشتها سابقًا - تاريخ النشر ، و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موضوع التخصص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، وم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صطلحات الموضوع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، واللغة ،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والتقييد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، والاستبعاد من النتائج ، وتوسيع نتائج البحث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pic>
        <p:nvPicPr>
          <p:cNvPr id="261" name="Google Shape;261;p26" descr="https://lh5.googleusercontent.com/hOL_BR-13fQwo1Z5Q3wBgcGH7GMwI4zvTKNdlNKTu1TiQvGBoy7tqtsCONzHgd3Pi2QcDvnzCY0FnU-I-Ec-5nrR6hnw_H1OnYBygHJ3hHgaaP4eK960VVT4omnBbasjIIQfyp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8303" y="1681842"/>
            <a:ext cx="7303698" cy="5176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837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18061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مقدمة إلى </a:t>
            </a:r>
            <a:r>
              <a:rPr lang="ar-SA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الباحث العلمي من جوجل </a:t>
            </a:r>
            <a:r>
              <a:rPr lang="en-US" sz="3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r>
              <a:rPr lang="ar-SA" sz="3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3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ar-EG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"ل</a:t>
            </a:r>
            <a:r>
              <a:rPr lang="ar-SA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لبحوث من أجل الحياة</a:t>
            </a:r>
            <a:r>
              <a:rPr lang="ar-EG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EG" sz="3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7"/>
          <p:cNvSpPr txBox="1">
            <a:spLocks noGrp="1"/>
          </p:cNvSpPr>
          <p:nvPr>
            <p:ph type="body" idx="1"/>
          </p:nvPr>
        </p:nvSpPr>
        <p:spPr>
          <a:xfrm>
            <a:off x="0" y="1730830"/>
            <a:ext cx="12001501" cy="259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الباحث العلمي من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جوجل (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Scholar</a:t>
            </a:r>
            <a:r>
              <a:rPr lang="ar-SA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هو أداة لإجراء عمليات بحث واسعة عن المؤلفات العلمية.</a:t>
            </a:r>
          </a:p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للمستخدمين البحث عبر التخصصات والمصادرالمختلفة، وتشمل النتائج مقالات وأطروحات وكتب وملخصات وما إلى ذلك من الناشرين الأكاديميين والجمعيات المهنية والمستودعات الرقمية والجامعات ومواقع الويب الأخرى.</a:t>
            </a:r>
          </a:p>
          <a:p>
            <a:pPr marL="460375" lvl="0" indent="-3429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1850"/>
              <a:buChar char="●"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عرض نتائج البحث حسب الترتيب الملائم ، مع خيارات السنة والتاريخ. تحتوي النتائج على ملخصات موجزة مع روابط إلى وثائق نصية كاملة.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60375" lvl="0" indent="-22542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22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2521733" y="4105556"/>
            <a:ext cx="8933997" cy="138495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أجل الوصول إلى روابط النص الكامل ل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لبحوث من أجل الحياة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يجب أن يقوم المستخدمون بتسجيل الدخول إلى أحد المجموعات الثلاثة عند البحث في الباحث العلمي</a:t>
            </a:r>
            <a:r>
              <a:rPr lang="ar-SA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جوجل</a:t>
            </a:r>
            <a:r>
              <a:rPr lang="ar-EG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Scholar</a:t>
            </a:r>
            <a:r>
              <a:rPr lang="ar-EG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. للقيام بذلك في أي صفحة محتوى لبرامج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البحوث من أجل الحياة</a:t>
            </a:r>
            <a:r>
              <a:rPr lang="ar-SA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يرجى الانتقال إلى قائمة قواعد البيانات والنقر فوق الباحث العلمي من</a:t>
            </a:r>
            <a:r>
              <a:rPr lang="ar-SA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جوجل</a:t>
            </a:r>
            <a:r>
              <a:rPr lang="ar-EG" sz="20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.Google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Scholar</a:t>
            </a:r>
            <a:endParaRPr sz="2000" b="0" i="0" u="none" strike="noStrike" cap="none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0" name="Google Shape;270;p27" descr="https://lh3.googleusercontent.com/_zZ3kyZFrloZRymEmuHyEL2xXWuC2GldF-uE_TwQUXXP5mup4YExNWjWohvz06k6rZux_IN5aGhlzZTCmzsX_kDrRqA0He0kOBfLqGQ9F-vAdFP3P0cN7eCw-d5yH_bH2mT7XV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638" y="4105556"/>
            <a:ext cx="1353003" cy="1353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5485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0829" y="3105217"/>
            <a:ext cx="5827592" cy="312636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بوابة المحتوى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10"/>
          <p:cNvSpPr txBox="1">
            <a:spLocks noGrp="1"/>
          </p:cNvSpPr>
          <p:nvPr>
            <p:ph type="body" idx="1"/>
          </p:nvPr>
        </p:nvSpPr>
        <p:spPr>
          <a:xfrm>
            <a:off x="0" y="1638911"/>
            <a:ext cx="11441081" cy="4840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الوصول إلى </a:t>
            </a:r>
            <a:r>
              <a:rPr lang="ar-EG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الباحث العلمي من </a:t>
            </a:r>
            <a:r>
              <a:rPr lang="ar-SA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جوجل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Google Scholar </a:t>
            </a:r>
            <a:r>
              <a:rPr lang="ar-SA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/ البحوث من أجل الحياة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قائمة قواعد بيانات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Databases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لبوابة المحتوى. بمجرد العرض ، قم بالتمرير لأسفل القائمة ثم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فوق حرف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فى قائمة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A-Z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31" name="Google Shape;3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9790" y="3171493"/>
            <a:ext cx="1598607" cy="2332782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0"/>
          <p:cNvSpPr/>
          <p:nvPr/>
        </p:nvSpPr>
        <p:spPr>
          <a:xfrm>
            <a:off x="8370023" y="4760843"/>
            <a:ext cx="913125" cy="42738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3" name="Google Shape;333;p10"/>
          <p:cNvCxnSpPr/>
          <p:nvPr/>
        </p:nvCxnSpPr>
        <p:spPr>
          <a:xfrm rot="10800000" flipH="1">
            <a:off x="7179747" y="5889171"/>
            <a:ext cx="1071624" cy="228421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334" name="Google Shape;334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14407" y="4231005"/>
            <a:ext cx="828675" cy="981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10"/>
          <p:cNvCxnSpPr/>
          <p:nvPr/>
        </p:nvCxnSpPr>
        <p:spPr>
          <a:xfrm rot="10800000" flipH="1">
            <a:off x="2578083" y="3429000"/>
            <a:ext cx="1014203" cy="87491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6" name="Google Shape;336;p10"/>
          <p:cNvSpPr/>
          <p:nvPr/>
        </p:nvSpPr>
        <p:spPr>
          <a:xfrm>
            <a:off x="6174635" y="3581104"/>
            <a:ext cx="169966" cy="25037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48541" y="3831475"/>
            <a:ext cx="1397072" cy="228611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"/>
          <p:cNvSpPr/>
          <p:nvPr/>
        </p:nvSpPr>
        <p:spPr>
          <a:xfrm>
            <a:off x="8324703" y="5687694"/>
            <a:ext cx="1176150" cy="42738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" name="Google Shape;335;p10">
            <a:extLst>
              <a:ext uri="{FF2B5EF4-FFF2-40B4-BE49-F238E27FC236}">
                <a16:creationId xmlns:a16="http://schemas.microsoft.com/office/drawing/2014/main" id="{5AA0FF54-8B8A-6064-D971-4C3C2BCAEEBB}"/>
              </a:ext>
            </a:extLst>
          </p:cNvPr>
          <p:cNvCxnSpPr>
            <a:cxnSpLocks/>
            <a:endCxn id="336" idx="0"/>
          </p:cNvCxnSpPr>
          <p:nvPr/>
        </p:nvCxnSpPr>
        <p:spPr>
          <a:xfrm>
            <a:off x="591127" y="2466109"/>
            <a:ext cx="5668491" cy="111499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0" y="420834"/>
            <a:ext cx="7707086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أهداف التعلم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258618" y="2014144"/>
            <a:ext cx="9909997" cy="35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استخدام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محرك البحث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وهو محرك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للبحث عبر جميع الم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صادر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المتاحة في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الحياة.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استخدام الباحث العلمي من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جوجل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Google Scholar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للبحث عن الم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صادر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المتاحة في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كيفية ترشيح وت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صفي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ة نتائج البحث الخاصة بهم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556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الحد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عن طريق الم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صادر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المتاحة في البلد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478982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مربع بحث 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الباحث العلمي من جوجل</a:t>
            </a:r>
            <a:r>
              <a:rPr lang="en-GB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Scholar 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  <a:b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خلال "البحوث من أجل الحياة" </a:t>
            </a:r>
            <a: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sz="32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5" name="Google Shape;285;p29"/>
          <p:cNvSpPr txBox="1">
            <a:spLocks noGrp="1"/>
          </p:cNvSpPr>
          <p:nvPr>
            <p:ph type="body" idx="1"/>
          </p:nvPr>
        </p:nvSpPr>
        <p:spPr>
          <a:xfrm>
            <a:off x="212270" y="1812471"/>
            <a:ext cx="11201401" cy="1665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هذا المثال ، تم إدخال المصطلحين "تلوث المياه" ومبيدات الآفات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“water pollution” and pesticides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في مربع البحث مع كون خيار المقالات هي الإعداد الافتراضي للنتائج.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76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* هذا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البحث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ذو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sym typeface="Open Sans"/>
              </a:rPr>
              <a:t> صلة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بالتخصصات الصحية والزراعية والبيئية.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86" name="Google Shape;286;p29" descr="https://lh5.googleusercontent.com/TGLVrlhEbSKp4wEjHYP7OgdINt8-BVv7HEPWrii-CMTA5UG4oZLCPsbA4Ol4FfHToXnKWITiSHyG4f36jlw1kvXZBLDB4BQjSh7MpAmyrEARJm9_Am-D2UpL3313YBTWx_jyz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0609" y="3830746"/>
            <a:ext cx="7413191" cy="3027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335;p10">
            <a:extLst>
              <a:ext uri="{FF2B5EF4-FFF2-40B4-BE49-F238E27FC236}">
                <a16:creationId xmlns:a16="http://schemas.microsoft.com/office/drawing/2014/main" id="{939E0EAC-FA02-315D-4833-658242C4C872}"/>
              </a:ext>
            </a:extLst>
          </p:cNvPr>
          <p:cNvCxnSpPr>
            <a:cxnSpLocks/>
          </p:cNvCxnSpPr>
          <p:nvPr/>
        </p:nvCxnSpPr>
        <p:spPr>
          <a:xfrm flipH="1">
            <a:off x="5135418" y="2447636"/>
            <a:ext cx="535709" cy="334356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51315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7989455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نتائج بحث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بالباحث العلمي من جوجل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endParaRPr sz="3200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30"/>
          <p:cNvSpPr txBox="1">
            <a:spLocks noGrp="1"/>
          </p:cNvSpPr>
          <p:nvPr>
            <p:ph type="body" idx="1"/>
          </p:nvPr>
        </p:nvSpPr>
        <p:spPr>
          <a:xfrm>
            <a:off x="-125" y="1712079"/>
            <a:ext cx="6170016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مدرجًا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بالترتيب حسب الصلة ، يعرض البحث ١٤١،٠٠٠ نتيجة (استشهادات).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dirty="0">
              <a:solidFill>
                <a:schemeClr val="bg2"/>
              </a:solidFill>
            </a:endParaRP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الجزء السفلي من كل استشهاد ، لاحظ خيارات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الحفظ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Save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والاستشهاد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Cite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والاقتباس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Cited by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3"/>
                  </a:ext>
                </a:extLst>
              </a:rPr>
              <a:t>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والمقالات ذات الصلة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</a:ext>
                </a:extLst>
              </a:rPr>
              <a:t>Related articles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وجميع الإصدارات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All Versions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وخيارات النص الكامل الأخرى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other full-text options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العمود الأيمن ، يتم سرد روابط</a:t>
            </a:r>
            <a:r>
              <a:rPr lang="ar-SA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البحوث من أجل الحياة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Full-Text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وخيارات النص الكامل 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full-text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الأخرى.</a:t>
            </a:r>
          </a:p>
          <a:p>
            <a:pPr lvl="0" algn="r" rtl="1">
              <a:buClr>
                <a:schemeClr val="bg2"/>
              </a:buClr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العمود الأيسر ، لاحظ خيارات تحديد تواريخ البحث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limit  the  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search dates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بما في ذلك تحديد نطاق مخصص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custom range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أو ترتيب حسب الصلة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Sort by relevance</a:t>
            </a:r>
            <a:r>
              <a:rPr lang="en-US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 ترتيب حسب التاريخ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Sort by Date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بالإضافة إلى خيارات حذف أو تضمين براءات الاختراع والاستشهادات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delete or include patents and citations</a:t>
            </a:r>
            <a:r>
              <a:rPr lang="ar-EG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EG" sz="1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للباحث أيضًا إنشاء تنبيهات </a:t>
            </a:r>
            <a:r>
              <a:rPr lang="en-US" sz="18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Alerts</a:t>
            </a:r>
            <a:r>
              <a:rPr lang="ar-EG" sz="1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76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ar-EG" sz="20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4" name="Google Shape;294;p30" descr="https://lh3.googleusercontent.com/EMh3gRtDgKfyKEjrscqdHPV3N61RJV6atv56tk7xqJSLU9OryVXAPopeYk0_adLrCmSEx4gEa5vuQT6mCZwjwt1j7MOib2GMXSlj0wgZYm1VnWZBRWM9q1UkoVCO-jGnDtfl6W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3018" y="1971025"/>
            <a:ext cx="5938982" cy="4069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324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1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روابط للوصول للنص الكامل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1" name="Google Shape;301;p31"/>
          <p:cNvSpPr txBox="1">
            <a:spLocks noGrp="1"/>
          </p:cNvSpPr>
          <p:nvPr>
            <p:ph type="body" idx="1"/>
          </p:nvPr>
        </p:nvSpPr>
        <p:spPr>
          <a:xfrm>
            <a:off x="0" y="1814350"/>
            <a:ext cx="6400802" cy="50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للقراء النقر على الروابط الموجودة في العمود الأيمن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PDF] wiley.com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[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HTML]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springer.com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النص الكامل للبحوث من أجل الحياة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Full-Text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للوصول إلى النص الكامل.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ثلاثة من هذه الاستشهادات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متاحة من خلال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الناشرين المشاركين في برامج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والذين منحوا حق الوصول إلى البلد </a:t>
            </a:r>
            <a:r>
              <a:rPr lang="ar-EG" dirty="0">
                <a:solidFill>
                  <a:schemeClr val="bg2"/>
                </a:solidFill>
              </a:rPr>
              <a:t>في هذه الحالة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Belize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Open Sans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يتم تمييز ارتباط 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[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HTML] 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 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springer.com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2"/>
                  </a:ext>
                </a:extLst>
              </a:rPr>
              <a:t> في الشريحة التالية.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2" name="Google Shape;302;p31" descr="https://lh3.googleusercontent.com/EMh3gRtDgKfyKEjrscqdHPV3N61RJV6atv56tk7xqJSLU9OryVXAPopeYk0_adLrCmSEx4gEa5vuQT6mCZwjwt1j7MOib2GMXSlj0wgZYm1VnWZBRWM9q1UkoVCO-jGnDtfl6W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2" y="1969179"/>
            <a:ext cx="5791198" cy="42261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31"/>
          <p:cNvCxnSpPr>
            <a:cxnSpLocks/>
          </p:cNvCxnSpPr>
          <p:nvPr/>
        </p:nvCxnSpPr>
        <p:spPr>
          <a:xfrm>
            <a:off x="5431954" y="3132058"/>
            <a:ext cx="5177387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067376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275782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للبحوث من أجل الحياة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روابط النص الكامل</a:t>
            </a:r>
            <a:b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0" name="Google Shape;310;p32" descr="https://lh5.googleusercontent.com/1WDk9GrgD71zOTd9RjTKDtIsM2gDBL143A4ltXmA6Qus-2NEYH69DcBquYmiIAa3dZxu6OjTVlU0Nx13nz8o9I2VKlzQD476dQKoXSpluFc6EWr6EG4f5Lsg3Cf9kg1xcPmote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489" y="2741313"/>
            <a:ext cx="5290911" cy="4116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2" descr="https://lh6.googleusercontent.com/7fUWCQXC3Zmx6nOu6rTkbIZ-fiG5N6uPFv9Z5M_LVL-3UeAgTtdQGcekUd7MnPOSoIAT5cJWseOMvh2Y-yEC_2-Qe2PYV5-J1ZJoHjfuqTGxwIeuJ1ahl_ag8AVWV2XLC2PYFg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1704" y="3069771"/>
            <a:ext cx="5984900" cy="3295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32"/>
          <p:cNvCxnSpPr/>
          <p:nvPr/>
        </p:nvCxnSpPr>
        <p:spPr>
          <a:xfrm>
            <a:off x="5715000" y="3477986"/>
            <a:ext cx="0" cy="2530928"/>
          </a:xfrm>
          <a:prstGeom prst="straightConnector1">
            <a:avLst/>
          </a:prstGeom>
          <a:noFill/>
          <a:ln w="9525" cap="flat" cmpd="sng">
            <a:solidFill>
              <a:srgbClr val="FDA73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3" name="Google Shape;313;p32"/>
          <p:cNvSpPr txBox="1"/>
          <p:nvPr/>
        </p:nvSpPr>
        <p:spPr>
          <a:xfrm>
            <a:off x="497567" y="2080075"/>
            <a:ext cx="4686754" cy="369332"/>
          </a:xfrm>
          <a:prstGeom prst="rect">
            <a:avLst/>
          </a:prstGeom>
          <a:solidFill>
            <a:srgbClr val="EAEAEA"/>
          </a:solidFill>
          <a:ln w="9525" cap="flat" cmpd="sng">
            <a:solidFill>
              <a:srgbClr val="0048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رابط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Research4life 360</a:t>
            </a:r>
            <a:endParaRPr dirty="0"/>
          </a:p>
        </p:txBody>
      </p:sp>
      <p:sp>
        <p:nvSpPr>
          <p:cNvPr id="314" name="Google Shape;314;p32"/>
          <p:cNvSpPr txBox="1"/>
          <p:nvPr/>
        </p:nvSpPr>
        <p:spPr>
          <a:xfrm>
            <a:off x="6570777" y="2080075"/>
            <a:ext cx="4686754" cy="369332"/>
          </a:xfrm>
          <a:prstGeom prst="rect">
            <a:avLst/>
          </a:prstGeom>
          <a:solidFill>
            <a:srgbClr val="EAEAEA"/>
          </a:solidFill>
          <a:ln w="9525" cap="flat" cmpd="sng">
            <a:solidFill>
              <a:srgbClr val="0048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Springer Link </a:t>
            </a:r>
            <a:r>
              <a:rPr lang="ar-EG" sz="1800" b="0" i="0" u="none" strike="noStrike" cap="non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للنص الكامل</a:t>
            </a:r>
            <a:endParaRPr dirty="0"/>
          </a:p>
        </p:txBody>
      </p:sp>
      <p:cxnSp>
        <p:nvCxnSpPr>
          <p:cNvPr id="315" name="Google Shape;315;p32"/>
          <p:cNvCxnSpPr/>
          <p:nvPr/>
        </p:nvCxnSpPr>
        <p:spPr>
          <a:xfrm rot="10800000" flipH="1">
            <a:off x="3240150" y="5566150"/>
            <a:ext cx="2663700" cy="973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2430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"/>
          <p:cNvSpPr txBox="1">
            <a:spLocks noGrp="1"/>
          </p:cNvSpPr>
          <p:nvPr>
            <p:ph type="title"/>
          </p:nvPr>
        </p:nvSpPr>
        <p:spPr>
          <a:xfrm>
            <a:off x="1" y="195943"/>
            <a:ext cx="8016748" cy="12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 rtl="1"/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روابط للوصول إلى النص الكامل في (ا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لمعتاد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       </a:t>
            </a:r>
            <a:b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الباحث العلمي من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جوجل</a:t>
            </a:r>
            <a: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b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200" b="1" dirty="0">
              <a:solidFill>
                <a:schemeClr val="bg2"/>
              </a:solidFill>
            </a:endParaRPr>
          </a:p>
        </p:txBody>
      </p:sp>
      <p:pic>
        <p:nvPicPr>
          <p:cNvPr id="381" name="Google Shape;38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3057" y="1992000"/>
            <a:ext cx="3841499" cy="4670057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7"/>
          <p:cNvSpPr txBox="1"/>
          <p:nvPr/>
        </p:nvSpPr>
        <p:spPr>
          <a:xfrm>
            <a:off x="120074" y="1992000"/>
            <a:ext cx="6778032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●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الباحث العلمي من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جوجل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(scholar.google.com)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يمكنك ربط حساب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الخاص بك بحساب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Country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الخاص بك باتباع الخطوات التالية:</a:t>
            </a:r>
          </a:p>
          <a:p>
            <a:pPr marL="457200" marR="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●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على قائمة </a:t>
            </a:r>
            <a:r>
              <a:rPr lang="ar-EG" sz="2400" b="0" i="0" u="none" strike="noStrike" cap="none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همبرغر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Hamburger Menu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ثم انتقل إلى الإعدادات</a:t>
            </a:r>
          </a:p>
          <a:p>
            <a:pPr marL="457200" marR="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●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الإعدادات ، حدد ارتباطات المكتبة 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Library Links </a:t>
            </a:r>
            <a:endParaRPr lang="ar-EG" sz="2400" b="0" i="0" u="none" strike="noStrike" cap="none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●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سيؤدي هذا إلى إضافة روابط النص الكامل إلى نتائج البحث وهو مستقل عن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الباحث العلمي من جوجل/البحوث من أجل الحياة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R4L</a:t>
            </a:r>
            <a:endParaRPr sz="2400" b="1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Google Shape;383;p7"/>
          <p:cNvCxnSpPr>
            <a:cxnSpLocks/>
          </p:cNvCxnSpPr>
          <p:nvPr/>
        </p:nvCxnSpPr>
        <p:spPr>
          <a:xfrm>
            <a:off x="6673516" y="2287765"/>
            <a:ext cx="1343232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4" name="Google Shape;384;p7"/>
          <p:cNvCxnSpPr/>
          <p:nvPr/>
        </p:nvCxnSpPr>
        <p:spPr>
          <a:xfrm>
            <a:off x="7347857" y="2569029"/>
            <a:ext cx="130629" cy="685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5" name="Google Shape;385;p7"/>
          <p:cNvCxnSpPr/>
          <p:nvPr/>
        </p:nvCxnSpPr>
        <p:spPr>
          <a:xfrm>
            <a:off x="7478486" y="3603171"/>
            <a:ext cx="413657" cy="156623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4088" y="1901919"/>
            <a:ext cx="5477694" cy="4139652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2"/>
          <p:cNvSpPr txBox="1"/>
          <p:nvPr/>
        </p:nvSpPr>
        <p:spPr>
          <a:xfrm>
            <a:off x="174170" y="629339"/>
            <a:ext cx="6771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ar-EG" sz="32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روابط للنص الكامل (تابع)</a:t>
            </a:r>
            <a:endParaRPr sz="32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22"/>
          <p:cNvCxnSpPr>
            <a:cxnSpLocks/>
          </p:cNvCxnSpPr>
          <p:nvPr/>
        </p:nvCxnSpPr>
        <p:spPr>
          <a:xfrm>
            <a:off x="6249474" y="2351314"/>
            <a:ext cx="384295" cy="166093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4" name="Google Shape;394;p22"/>
          <p:cNvCxnSpPr>
            <a:cxnSpLocks/>
          </p:cNvCxnSpPr>
          <p:nvPr/>
        </p:nvCxnSpPr>
        <p:spPr>
          <a:xfrm flipV="1">
            <a:off x="6249474" y="4543181"/>
            <a:ext cx="468588" cy="76853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5" name="Google Shape;395;p22"/>
          <p:cNvSpPr/>
          <p:nvPr/>
        </p:nvSpPr>
        <p:spPr>
          <a:xfrm flipH="1">
            <a:off x="6556922" y="4012245"/>
            <a:ext cx="322280" cy="55517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2"/>
          <p:cNvSpPr/>
          <p:nvPr/>
        </p:nvSpPr>
        <p:spPr>
          <a:xfrm flipH="1">
            <a:off x="7613404" y="1901919"/>
            <a:ext cx="1225795" cy="44939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ACDA4-1F70-B42D-F2E3-A3A6B41C064D}"/>
              </a:ext>
            </a:extLst>
          </p:cNvPr>
          <p:cNvSpPr txBox="1"/>
          <p:nvPr/>
        </p:nvSpPr>
        <p:spPr>
          <a:xfrm>
            <a:off x="525194" y="1720216"/>
            <a:ext cx="58469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52000"/>
              <a:buFont typeface="Arial" panose="020B0604020202020204" pitchFamily="34" charset="0"/>
              <a:buChar char="•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مربع البحث ، اكتب "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البحوث من أجل الحياة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 "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EG" sz="2400" b="1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وقم بالتمرير لأسفل حتى يتم عرض اسم بلدك. انقر فوق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سم بلدك وحدد المربع.</a:t>
            </a:r>
          </a:p>
          <a:p>
            <a:pPr marL="342900" marR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52000"/>
              <a:buFont typeface="Arial" panose="020B0604020202020204" pitchFamily="34" charset="0"/>
              <a:buChar char="•"/>
            </a:pPr>
            <a:endParaRPr lang="ar-EG" sz="2400" b="0" i="0" u="none" strike="noStrike" cap="none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52000"/>
              <a:buFont typeface="Arial" panose="020B0604020202020204" pitchFamily="34" charset="0"/>
              <a:buChar char="•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سيتم تحديث نتائج البحث لإظهار النصوص الكاملة للمقالات التي يمكن الوصول إليها من خلال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البحوث من أجل الحياة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400" b="1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بلدك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42900" marR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52000"/>
              <a:buFont typeface="Arial" panose="020B0604020202020204" pitchFamily="34" charset="0"/>
              <a:buChar char="•"/>
            </a:pPr>
            <a:endParaRPr lang="ar-EG" sz="2400" b="0" i="0" u="none" strike="noStrike" cap="none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indent="-342900" algn="r" rtl="1">
              <a:buClr>
                <a:schemeClr val="bg2"/>
              </a:buClr>
              <a:buSzPct val="152000"/>
              <a:buFont typeface="Arial" panose="020B0604020202020204" pitchFamily="34" charset="0"/>
              <a:buChar char="•"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لاحظ أنه يمكن أيضًا إضافة المقتنيات الإلكترونية لمكتبتك </a:t>
            </a:r>
            <a:r>
              <a:rPr lang="en-US" sz="2400" b="1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Library’s electronic holding 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المحددة إلى نتائج البحث. هذا بشكل مستقل عن عمليات البحث المكتملة باستخدام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البحوث من أجل الحياة</a:t>
            </a:r>
            <a:r>
              <a:rPr lang="ar-SA" sz="2400" dirty="0">
                <a:solidFill>
                  <a:schemeClr val="bg2"/>
                </a:solidFill>
                <a:latin typeface="Open Sans"/>
                <a:ea typeface="Open Sans"/>
                <a:cs typeface="Century Gothic"/>
                <a:sym typeface="Open Sans"/>
              </a:rPr>
              <a:t>/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الباحث العلمي من جوجل</a:t>
            </a:r>
            <a:endParaRPr lang="en-EG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 txBox="1">
            <a:spLocks noGrp="1"/>
          </p:cNvSpPr>
          <p:nvPr>
            <p:ph type="title"/>
          </p:nvPr>
        </p:nvSpPr>
        <p:spPr>
          <a:xfrm>
            <a:off x="1229194" y="264695"/>
            <a:ext cx="6763724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الميزات الأخرى </a:t>
            </a:r>
            <a:r>
              <a:rPr lang="ar-SA" sz="40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للباحث العلمي من جوجل</a:t>
            </a:r>
            <a:br>
              <a:rPr lang="en-US" sz="40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2" name="Google Shape;322;p33"/>
          <p:cNvSpPr txBox="1">
            <a:spLocks noGrp="1"/>
          </p:cNvSpPr>
          <p:nvPr>
            <p:ph type="body" idx="1"/>
          </p:nvPr>
        </p:nvSpPr>
        <p:spPr>
          <a:xfrm>
            <a:off x="125149" y="1814358"/>
            <a:ext cx="6195439" cy="477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لفتح الميزات الأخرى الخاصة </a:t>
            </a:r>
            <a:r>
              <a:rPr lang="ar-SA" dirty="0">
                <a:solidFill>
                  <a:schemeClr val="bg2"/>
                </a:solidFill>
                <a:latin typeface="Century Gothic"/>
                <a:ea typeface="Open Sans"/>
                <a:cs typeface="Open Sans"/>
                <a:sym typeface="Century Gothic"/>
              </a:rPr>
              <a:t>با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لباحث العلمي من جوجل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انقر على الأشرطة الأفقية الثلاثة الموجودة في الجزء العلوي الأيسر من نتائج البحث.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الميزات الرئيسية هي مكتبتي والتنبيهات والبحث المتقدم. لاحظ خيار الإعدادات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Settings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فى الأسفل حيث يمكن للمستخدمين تخصيص الوصول إلى هذه الميزات.</a:t>
            </a:r>
          </a:p>
          <a:p>
            <a:pPr lvl="0" algn="r" rtl="1">
              <a:buClr>
                <a:schemeClr val="bg2"/>
              </a:buClr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أجل استخدام هذه الأدوات ، يجب أن يكون لدى المستخدمين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حساب 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لإعداد حساب جديد أكمل بحث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عن إنشاء حساب أو انسخ الرابط التالي: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https://</a:t>
            </a:r>
            <a:r>
              <a:rPr lang="en-US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accounts.google.com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/signup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3" name="Google Shape;323;p33" descr="https://lh4.googleusercontent.com/qgX1sy9mnhg-KYIDNiWOwJbTaCnaHEwlqbvHI3i-TyxrV1KyvbgVWI3pQ7mIftnDi25B2sI9Vf3T3AzXIxFj8c-bp2mbGn1K4Hef3VJvE0jfRQHp7yDWUtOsi5H0ys6BG--kOs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0765" y="2158190"/>
            <a:ext cx="6021235" cy="4092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3015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4"/>
          <p:cNvSpPr txBox="1">
            <a:spLocks noGrp="1"/>
          </p:cNvSpPr>
          <p:nvPr>
            <p:ph type="title"/>
          </p:nvPr>
        </p:nvSpPr>
        <p:spPr>
          <a:xfrm>
            <a:off x="0" y="537837"/>
            <a:ext cx="8131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مكتبتي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My Library 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34"/>
          <p:cNvSpPr txBox="1">
            <a:spLocks noGrp="1"/>
          </p:cNvSpPr>
          <p:nvPr>
            <p:ph type="body" idx="1"/>
          </p:nvPr>
        </p:nvSpPr>
        <p:spPr>
          <a:xfrm>
            <a:off x="0" y="1732715"/>
            <a:ext cx="12066851" cy="151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الخاصية الأولى التي تم فتحها هي مكتبتي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My Library 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خلال النقر على النجمة </a:t>
            </a:r>
            <a:r>
              <a:rPr lang="ar-EG" sz="2000" b="1" dirty="0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rPr>
              <a:t>(*)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أسفل ملخص نتيجة البحث ، يتم نقل المعلومات الببليو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رافية إلى مكتبتي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My Library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تظهر أيضًا الا</a:t>
            </a:r>
            <a:r>
              <a:rPr lang="ar-SA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ستشهادات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الأربعة التي تم نقلها إلى مكتبتي</a:t>
            </a:r>
            <a:r>
              <a:rPr lang="en-US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My Library</a:t>
            </a:r>
            <a:r>
              <a:rPr lang="ar-EG" sz="20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لاحظ أن عنوان البحث - "تلوث المياه" والمبيدات – فى مربع البحث أعلى الصفحة.</a:t>
            </a:r>
            <a:endParaRPr sz="20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1" name="Google Shape;331;p34" descr="https://lh6.googleusercontent.com/ZjJol3erpRZgM8js5d5awpKxZnaqR-cM4qX5750LgotzRzDfl6331EiRbc3MER06hWoHIS-xsLwx5StiAGHBNtm8zcfjWeo3nvNAxbzriWe6QyXpNZXgn_l1jik7IyZ9dUVd6Y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0863" y="3447214"/>
            <a:ext cx="7357551" cy="3410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2020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إنشاء تنبيهات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Alerts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body" idx="1"/>
          </p:nvPr>
        </p:nvSpPr>
        <p:spPr>
          <a:xfrm>
            <a:off x="0" y="1732715"/>
            <a:ext cx="5127171" cy="512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الميزة الثانية المفيدة هي التنبيهات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Alerts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العمود الأيمن لصفحة نتائج البحث ، انقر فوق</a:t>
            </a:r>
          </a:p>
          <a:p>
            <a:pPr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 panose="020B0604020202020204" pitchFamily="34" charset="0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يُظهر الرسم الموجود على اليمين الخطوات اللازمة لإنشاء التنبيهات</a:t>
            </a:r>
            <a:r>
              <a:rPr lang="ar-EG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9" name="Google Shape;339;p35" descr="https://lh6.googleusercontent.com/wQ0MSgJzg-SDr6P3To1AJ35qAZ34N2F4BdkWCkD1Mz0ONYGAJeFhl5q79m8J-ZlRBuA-wFg34MaYRqx5JvPBA8a3tibPvpjmQw0oWEyZLIyZ9AwJAex-wHxZd6KUkAsJCCAZtE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617" y="2690654"/>
            <a:ext cx="1763939" cy="45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5" descr="https://lh4.googleusercontent.com/tHg1hFmT1FZt7fw4Fo_brhSWM1MBRTXi8HrCC4TWJv5KJvvTInS7LI92hsgMoppfo-gQa1W3nqZIyDnyJBQxuLTG5Idzr9of4LpcgtCbdgdg2cKLV-6FxtjaGbLQV2yTvGB6Px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7078" y="1896608"/>
            <a:ext cx="5963365" cy="496139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/>
          <p:nvPr/>
        </p:nvSpPr>
        <p:spPr>
          <a:xfrm>
            <a:off x="8784771" y="3706586"/>
            <a:ext cx="1159329" cy="424543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2430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تصدير الا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ستشهادات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body" idx="1"/>
          </p:nvPr>
        </p:nvSpPr>
        <p:spPr>
          <a:xfrm>
            <a:off x="0" y="1732715"/>
            <a:ext cx="12034156" cy="512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الباحث العلمي من جوجل 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يمكن للمستخدمين تصدير الاقتباسات إلى 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BibTeX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EndNote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RefMan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RefWorks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ولكن ليس 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GB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Mendeley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صفحة نتائج البحث ، انقر فوق رمز الاستشهاد.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9" name="Google Shape;349;p36" descr="https://lh4.googleusercontent.com/OZ07JqpqOIKaq7bETmQSMEGg4sqazuoiw-k2g8O054qoW0WCKJ1Zq8aJjp1da2pNoRZ2lwU0Vmv6ewyxWMvxYrqV0G6g3CzcXT0vMb7UkJmxZiuBESsJ4hXsPLz4Vh9qdFFSzk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11702" y="2616759"/>
            <a:ext cx="558723" cy="61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6" descr="https://lh5.googleusercontent.com/MG7T1FkSPDNjuvEa-TXaPSnQyvR0biy2hyQWEXVkI-ctx1oaPcQw-2FZE51EP7f9IMx-zI6A92iVZ3fzQY_kXfXILQa5bKvoHUt8kaVV9_rRaucYSoe--mIET1snm17iTL4y3g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9814" y="3317725"/>
            <a:ext cx="8474528" cy="354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74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المقدمة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" name="Google Shape;99;p3"/>
          <p:cNvSpPr txBox="1">
            <a:spLocks noGrp="1"/>
          </p:cNvSpPr>
          <p:nvPr>
            <p:ph type="body" idx="1"/>
          </p:nvPr>
        </p:nvSpPr>
        <p:spPr>
          <a:xfrm>
            <a:off x="249382" y="1836600"/>
            <a:ext cx="11102109" cy="4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هناك نوعان من الأدوات الرئيسية للبحث عبر "مجموعات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البحوث من أجل الحياة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؛</a:t>
            </a:r>
            <a:endParaRPr dirty="0">
              <a:solidFill>
                <a:schemeClr val="bg2"/>
              </a:solidFill>
            </a:endParaRPr>
          </a:p>
          <a:p>
            <a:pPr marL="533400" lvl="0" indent="-4572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AutoNum type="arabicPeriod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أداة البحث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33400" lvl="0" indent="-4572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AutoNum type="arabicPeriod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أداة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الباحث العلمي من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جوجل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dirty="0">
              <a:solidFill>
                <a:schemeClr val="bg2"/>
              </a:solidFill>
            </a:endParaRPr>
          </a:p>
          <a:p>
            <a:pPr marL="5334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تُستخدم هذه الخيارات لإكمال عمليات البحث عن الكلمات الرئيسية والربط ب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وثائق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النص الكامل المتاحة من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ق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ِ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َ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ل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الناشرين المشاركين في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الناشرين المشاركين لديهم أيضًا مجموعات مختلفة من الم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صادر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وسيتم مناقشتها بشكل منفصل.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خيارات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الاستشهاد و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التصدير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37"/>
          <p:cNvSpPr txBox="1">
            <a:spLocks noGrp="1"/>
          </p:cNvSpPr>
          <p:nvPr>
            <p:ph type="body" idx="1"/>
          </p:nvPr>
        </p:nvSpPr>
        <p:spPr>
          <a:xfrm>
            <a:off x="1" y="1732715"/>
            <a:ext cx="6188528" cy="512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ستعرض الشاشة الثانية خمسة أنماط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استشهاد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رئيسية للمقالة وخيار تصدير الاستشهادات إلى برامج إدارة مراجع متعددة- </a:t>
            </a:r>
            <a:r>
              <a:rPr lang="en-US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BibTeX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EndNote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 </a:t>
            </a:r>
            <a:r>
              <a:rPr lang="en-US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RefMan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RefWorks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r" rtl="1">
              <a:lnSpc>
                <a:spcPct val="150000"/>
              </a:lnSpc>
              <a:buClr>
                <a:schemeClr val="bg2"/>
              </a:buClr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خلال تنشيط الإعداد المناسب في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Mendeley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Zotero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،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إنشاء / تنزيل ملف  </a:t>
            </a:r>
            <a:r>
              <a:rPr lang="en-US" dirty="0" err="1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ris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خلال النقر فوق أحد هذه الخيارات ، يتم إنشاء ملف قابل للتصدير.</a:t>
            </a:r>
          </a:p>
        </p:txBody>
      </p:sp>
      <p:pic>
        <p:nvPicPr>
          <p:cNvPr id="358" name="Google Shape;358;p37" descr="https://lh6.googleusercontent.com/kjXqK06GqXIqF4eXSWfmPz8w06OFSWF6FiatFUf4ELZzHXDmMTIi1xGYX5BuB7uvUINugi2cWc8NAW9UzuuIL4Y-vRtSMVCUvUaWzX7tYWusqGcfp0NJJYDdNXpEA6WuDnz-4Q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88529" y="1877332"/>
            <a:ext cx="5676900" cy="4783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014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0a636fb47_0_0"/>
          <p:cNvSpPr txBox="1">
            <a:spLocks noGrp="1"/>
          </p:cNvSpPr>
          <p:nvPr>
            <p:ph type="body" idx="1"/>
          </p:nvPr>
        </p:nvSpPr>
        <p:spPr>
          <a:xfrm>
            <a:off x="29198" y="1812975"/>
            <a:ext cx="5453751" cy="4585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من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خيارات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الباحث العلمي من جوجل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en-GB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Google Scholar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، انقر فوق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القياسات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. يتم فرز البحث حسب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المطبوعات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بترتيب مؤشر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h5-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index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و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h5-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median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ar-EG" sz="2000" dirty="0">
                <a:solidFill>
                  <a:schemeClr val="bg2"/>
                </a:solidFill>
              </a:rPr>
              <a:t>.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المعروض هو القائمة الأولية لأفضل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عشر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ة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مجلات.</a:t>
            </a:r>
          </a:p>
          <a:p>
            <a:pPr marL="127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EG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  <a:p>
            <a:pPr marL="127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انقر فوق عرض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الكل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VIEWALL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.ستظهر الشاشة التالية التي تحتوي على فئات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CATEGORIES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كثيرة وخيارات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اللغة</a:t>
            </a:r>
            <a:r>
              <a:rPr lang="en-US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 </a:t>
            </a:r>
            <a:r>
              <a:rPr lang="en-US" sz="2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LANGUAGE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للمطبوع</a:t>
            </a: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. </a:t>
            </a:r>
          </a:p>
          <a:p>
            <a:pPr marL="127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ar-EG"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  <a:p>
            <a:pPr marL="127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2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  </a:ext>
                </a:extLst>
              </a:rPr>
              <a:t>لاحظ أيضًا صلاحيات الوصول العام في أسفل الصفحة.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  <a:extLst>
                <a:ext uri="http://customooxmlschemas.google.com/">
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5"/>
                </a:ext>
              </a:extLst>
            </a:endParaRPr>
          </a:p>
          <a:p>
            <a:pPr marL="127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EG" sz="2200" dirty="0">
              <a:solidFill>
                <a:schemeClr val="dk1"/>
              </a:solidFill>
              <a:latin typeface="Open Sans"/>
              <a:ea typeface="Open Sans"/>
              <a:sym typeface="Open Sans"/>
            </a:endParaRPr>
          </a:p>
          <a:p>
            <a:pPr marL="12700" lvl="0" indent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EG" sz="2200" dirty="0">
              <a:solidFill>
                <a:schemeClr val="dk1"/>
              </a:solidFill>
              <a:latin typeface="Open Sans"/>
              <a:ea typeface="Open Sans"/>
              <a:sym typeface="Open Sans"/>
            </a:endParaRPr>
          </a:p>
        </p:txBody>
      </p:sp>
      <p:sp>
        <p:nvSpPr>
          <p:cNvPr id="365" name="Google Shape;365;g80a636fb47_0_0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548295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القياسات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Metrics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447;g80a636fb47_0_0">
            <a:extLst>
              <a:ext uri="{FF2B5EF4-FFF2-40B4-BE49-F238E27FC236}">
                <a16:creationId xmlns:a16="http://schemas.microsoft.com/office/drawing/2014/main" id="{842CD8D2-DCD5-857F-E6D3-B8DCDC6CD16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950" y="227188"/>
            <a:ext cx="6679700" cy="64036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49;g80a636fb47_0_0">
            <a:extLst>
              <a:ext uri="{FF2B5EF4-FFF2-40B4-BE49-F238E27FC236}">
                <a16:creationId xmlns:a16="http://schemas.microsoft.com/office/drawing/2014/main" id="{1083527D-415A-91DF-9E3B-178D8F2D2A3E}"/>
              </a:ext>
            </a:extLst>
          </p:cNvPr>
          <p:cNvSpPr/>
          <p:nvPr/>
        </p:nvSpPr>
        <p:spPr>
          <a:xfrm flipH="1">
            <a:off x="5482950" y="227200"/>
            <a:ext cx="3090300" cy="634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50;g80a636fb47_0_0">
            <a:extLst>
              <a:ext uri="{FF2B5EF4-FFF2-40B4-BE49-F238E27FC236}">
                <a16:creationId xmlns:a16="http://schemas.microsoft.com/office/drawing/2014/main" id="{4C6562A1-BC48-225F-F5B3-25709A6F6EA9}"/>
              </a:ext>
            </a:extLst>
          </p:cNvPr>
          <p:cNvSpPr/>
          <p:nvPr/>
        </p:nvSpPr>
        <p:spPr>
          <a:xfrm flipH="1">
            <a:off x="5483099" y="4191544"/>
            <a:ext cx="1225800" cy="4494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451;g80a636fb47_0_0">
            <a:extLst>
              <a:ext uri="{FF2B5EF4-FFF2-40B4-BE49-F238E27FC236}">
                <a16:creationId xmlns:a16="http://schemas.microsoft.com/office/drawing/2014/main" id="{50BE7986-6A32-3B18-DE2D-D30E8A602449}"/>
              </a:ext>
            </a:extLst>
          </p:cNvPr>
          <p:cNvSpPr/>
          <p:nvPr/>
        </p:nvSpPr>
        <p:spPr>
          <a:xfrm flipH="1">
            <a:off x="5483101" y="5024002"/>
            <a:ext cx="2847300" cy="6348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0059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a8bb03a90_0_0"/>
          <p:cNvSpPr txBox="1">
            <a:spLocks noGrp="1"/>
          </p:cNvSpPr>
          <p:nvPr>
            <p:ph type="title"/>
          </p:nvPr>
        </p:nvSpPr>
        <p:spPr>
          <a:xfrm>
            <a:off x="164891" y="211997"/>
            <a:ext cx="8064708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تعريفات التصنيف</a:t>
            </a:r>
            <a:b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H5-Index</a:t>
            </a:r>
            <a:r>
              <a:rPr lang="ar-SA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 </a:t>
            </a:r>
            <a:r>
              <a:rPr lang="en-US" sz="32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h5-median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73" name="Google Shape;373;g8a8bb03a90_0_0"/>
          <p:cNvSpPr txBox="1">
            <a:spLocks noGrp="1"/>
          </p:cNvSpPr>
          <p:nvPr>
            <p:ph type="body" idx="1"/>
          </p:nvPr>
        </p:nvSpPr>
        <p:spPr>
          <a:xfrm>
            <a:off x="600799" y="1780275"/>
            <a:ext cx="11092969" cy="407540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index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h5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هو أكبر عدد </a:t>
            </a:r>
            <a:r>
              <a:rPr lang="en-GB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بحيث تحتوي </a:t>
            </a:r>
            <a:r>
              <a:rPr lang="en-GB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على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المقالات المنشورة في [السنوات الخمس الماضية] و بها عدد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استشهادات لكل منها على الأقل. وبالتالي ، فإن مؤشر </a:t>
            </a:r>
            <a:r>
              <a:rPr lang="en-GB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h5-index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البالغ 60 يعني أن تلك المجلة قد نشرت 60 مقالة في السنوات الخمس الماضية 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حصلت على 60 استشهاد أو أكثر لكل واحدة.</a:t>
            </a:r>
            <a:endParaRPr lang="en-GB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يعتمد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h5-median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على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h5-inedex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ولكنه يقيس القيمة المتوسطة (أو الوسطى) من الاستشهادات لعدد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الاستشهادات. المجلة ذات مؤشر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h5-index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هو 60 و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h5-median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75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يعني أنه من بين 60 مقالة تحتوي على 60 استشهاداً أو أكثر ، فإن متوسط قيم الاستشهادات هو 75.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r-EG" b="1" dirty="0">
              <a:latin typeface="Open Sans"/>
              <a:ea typeface="Open Sans"/>
              <a:sym typeface="Open Sans"/>
            </a:endParaRPr>
          </a:p>
        </p:txBody>
      </p:sp>
      <p:pic>
        <p:nvPicPr>
          <p:cNvPr id="374" name="Google Shape;374;g8a8bb03a9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070" y="4550667"/>
            <a:ext cx="8972550" cy="1128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60;g8a8bb03a90_0_0">
            <a:extLst>
              <a:ext uri="{FF2B5EF4-FFF2-40B4-BE49-F238E27FC236}">
                <a16:creationId xmlns:a16="http://schemas.microsoft.com/office/drawing/2014/main" id="{DCF31D1F-9542-801E-99CE-E5E0FE69A551}"/>
              </a:ext>
            </a:extLst>
          </p:cNvPr>
          <p:cNvSpPr txBox="1"/>
          <p:nvPr/>
        </p:nvSpPr>
        <p:spPr>
          <a:xfrm>
            <a:off x="2789363" y="5855677"/>
            <a:ext cx="91738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انظر الدرس 1.2 لمزيد من المعلومات حول 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القياسات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الببليو</a:t>
            </a:r>
            <a:r>
              <a:rPr lang="ar-SA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</a:t>
            </a:r>
            <a:r>
              <a:rPr lang="ar-EG" sz="2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رافية</a:t>
            </a:r>
            <a:r>
              <a:rPr lang="en-US" sz="1400" b="0" i="0" u="none" strike="noStrike" cap="none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1400" b="0" i="0" u="none" strike="noStrike" cap="none" dirty="0">
              <a:solidFill>
                <a:schemeClr val="bg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23864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2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المتقدم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Advanced search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1" name="Google Shape;381;p42"/>
          <p:cNvSpPr txBox="1">
            <a:spLocks noGrp="1"/>
          </p:cNvSpPr>
          <p:nvPr>
            <p:ph type="body" idx="1"/>
          </p:nvPr>
        </p:nvSpPr>
        <p:spPr>
          <a:xfrm>
            <a:off x="0" y="1732715"/>
            <a:ext cx="11936185" cy="512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الخاصية النهائية المميزة هي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المتقدم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Advanced search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 هذا الخيار معروض أدناه.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2" name="Google Shape;382;p42" descr="https://lh5.googleusercontent.com/bPA71D9jxa0X1-dAuPQmPSdK6TBAEogfDAr-ZKrDJbB7I0X-gnU8YvW_2Dl3cjdDz9ULFmXyEfmIlYVCHtrmNaz4KuNjJGbnAInchxhRTbC5Ly4TRFz-_kirQzy6-T8KfVYRJB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9949" y="2922815"/>
            <a:ext cx="5987015" cy="3595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036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3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4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اكتشاف الأخطاء وإصلاحها والدعم الفني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389" name="Google Shape;389;p43"/>
          <p:cNvSpPr txBox="1">
            <a:spLocks noGrp="1"/>
          </p:cNvSpPr>
          <p:nvPr>
            <p:ph type="body" idx="1"/>
          </p:nvPr>
        </p:nvSpPr>
        <p:spPr>
          <a:xfrm>
            <a:off x="212270" y="179614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مشاكل شائعة؛</a:t>
            </a: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المجلة يحتوي على رسالة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تظهر فجأة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محظورة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عدم تسجيل الدخول بشكل صحيح باستخدام اسم المستخدم / كلمة المرور للمؤسسة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المجلات أو عناوين الكتب غير مدرجة في عرض الناشر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مشاكل فنية في موقع الناشر.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ar-EG"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يجب فعله:</a:t>
            </a:r>
            <a:endParaRPr dirty="0">
              <a:solidFill>
                <a:schemeClr val="bg2"/>
              </a:solidFill>
            </a:endParaRP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إذا تم تسجيل دخول المستخدم وكان لدى المؤسسة حق الوصول إلى العنوان المحدد ، فهذا يؤكد وجود مشكلة فنية في موقع الويب الخاص بالناشر. أبلغ عن هذه المشكلة إلى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مكتب المساعدة الخاص بالبحوث من أجل الحياة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على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r4l@research4life.org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6680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4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4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الاتصال بالدعم الفني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44"/>
          <p:cNvSpPr txBox="1">
            <a:spLocks noGrp="1"/>
          </p:cNvSpPr>
          <p:nvPr>
            <p:ph type="body" idx="1"/>
          </p:nvPr>
        </p:nvSpPr>
        <p:spPr>
          <a:xfrm>
            <a:off x="212270" y="1796144"/>
            <a:ext cx="11462659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عند الاتصال بالدعم الفني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، يرجى استخدام قائمة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المراجعة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التالية: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هو اسم مؤسستك وبلدك؟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هو اسم المستخدم وكلمة المرور اللذين تستخدمهما؟ (إذا كان متاح)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هل تستخدم مؤسستك الوصول المستند إلى عنوان بروتوكول الإنترنت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IP-based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إلى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هيناري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Hinari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والبحوث من أجل الحياة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Research4Life؟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(إذا كان متاح)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هل يمكنك تسجيل الدخول أو هل تلقيت رسالة "فشل في المصادقة"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Failure to authenticate”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"؟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هل تواجه مشاكل في الوصول إلى كل المحتوى أو مجلة أو كتاب معين؟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إذا كانت لديك مشكلة في الوصول إلى عنوان معين ، فيرجى كتابة اسم المجلة أو الكتاب.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Font typeface="Arial"/>
              <a:buChar char="•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يرجى تضمين لقطة شاشة بما في ذلك الرابط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URL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للخطأ الذي واجهته.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82853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5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629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40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الملخص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45"/>
          <p:cNvSpPr txBox="1">
            <a:spLocks noGrp="1"/>
          </p:cNvSpPr>
          <p:nvPr>
            <p:ph type="body" idx="1"/>
          </p:nvPr>
        </p:nvSpPr>
        <p:spPr>
          <a:xfrm>
            <a:off x="0" y="1796144"/>
            <a:ext cx="11674929" cy="488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ركز هذا الدرس على اثنين من أدوات البحث المتوفرة لجميع البرامج الخمسة. يحتوي كلاهما على روابط لمواد 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نص كامل 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من الناشرين المشاركين في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457200" lvl="0" indent="-3810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endParaRPr sz="2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في محتوى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 …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بصفة عامة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البحث عنه من أي صفحة أولية لبوابات المحتوى أو من صفحة المحتوى لأية مجموعات 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.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الباحث العلمي من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جوجل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 Scholar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(البحوث من أجل الحياة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)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متاح من قائمة قواعد البيانات لأي مجموعة.</a:t>
            </a:r>
          </a:p>
          <a:p>
            <a:pPr marL="457200" lvl="0" indent="-3810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endParaRPr lang="ar-EG" sz="28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just" rtl="1">
              <a:buClr>
                <a:schemeClr val="bg2"/>
              </a:buClr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في كلتا الأداتين ، يتم ربط نتائج البحث ب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قاعدة المعرفة الخاصة بمحرك البحث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Summon 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و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التي تعكس جميع عروض الناشرين في ذلك البلد. يقوم محلل ارتباط البحث باستدعاء النتائج لتشمل جميع المصادرالمتاحة فى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Research4Life” </a:t>
            </a:r>
            <a:r>
              <a:rPr lang="ar-EG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ar-SA" sz="280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lang="ar-SA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ar-SA" sz="2800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70801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8131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sz="4000" b="1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مصادر إضافية</a:t>
            </a:r>
            <a:endParaRPr b="1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8"/>
          <p:cNvSpPr txBox="1">
            <a:spLocks noGrp="1"/>
          </p:cNvSpPr>
          <p:nvPr>
            <p:ph type="body" idx="1"/>
          </p:nvPr>
        </p:nvSpPr>
        <p:spPr>
          <a:xfrm>
            <a:off x="655983" y="1796144"/>
            <a:ext cx="11019000" cy="48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" marR="0" lvl="0" indent="76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Open Sans"/>
              <a:buNone/>
            </a:pPr>
            <a:endParaRPr sz="1800" dirty="0">
              <a:latin typeface="Open Sans"/>
              <a:ea typeface="Open Sans"/>
              <a:cs typeface="Open Sans"/>
              <a:sym typeface="Open Sans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62000"/>
              <a:buFont typeface="Arial" panose="020B0604020202020204" pitchFamily="34" charset="0"/>
              <a:buChar char="•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Google Scholar Search Tips’. Accessed 6 November 2020. </a:t>
            </a:r>
            <a:r>
              <a:rPr lang="en-US" u="sng" dirty="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https://scholar.google.com/intl/en/scholar/help.html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62000"/>
              <a:buFont typeface="Arial" panose="020B0604020202020204" pitchFamily="34" charset="0"/>
              <a:buChar char="•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How Library Stuff Works: Searching in Google Scholar, 2013. Accessed 6 November 2020. </a:t>
            </a:r>
            <a:r>
              <a:rPr lang="en-US" u="sng" dirty="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https://www.youtube.com/watch?v=WsTPZItV3No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162000"/>
              <a:buFont typeface="Arial" panose="020B0604020202020204" pitchFamily="34" charset="0"/>
              <a:buChar char="•"/>
            </a:pP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Schuetze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, Scott. ‘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LibGuides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: Summon: A Great Place to Start Your Research: About’. Accessed 6 November 2020. </a:t>
            </a:r>
            <a:r>
              <a:rPr lang="en-US" u="sng" dirty="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https://proquest.libguides.com/summon/about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838200" y="1878570"/>
            <a:ext cx="10515600" cy="42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تلتزم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ar-EG" sz="2400" dirty="0">
                <a:solidFill>
                  <a:srgbClr val="F49925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بأهداف الأمم المتحدة للتنمية المستدامة</a:t>
            </a:r>
            <a:r>
              <a:rPr lang="ar-EG" sz="24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تساهم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</a:rPr>
              <a:t> في عِقد الأمم المتحدة للعمل من خلال زيادة المشاركة البحثية من جنوب الكرة الأرضية.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تركز الخطة الإستراتيجية الأخيرة حتى عام 2030 على الإدماج والعدالة في مجتمع البحث العالمي، ودعم إنشاء كيان أكثر ثراءً من الأبحاث التي ستساعد على النهوض بأهداف التنمية المستدامة.</a:t>
            </a: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  <a:latin typeface="+mn-lt"/>
            </a:endParaRPr>
          </a:p>
          <a:p>
            <a:pPr marL="419100" lvl="0" indent="-34290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  <a:latin typeface="+mn-lt"/>
              </a:rPr>
              <a:t>تقدم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</a:rPr>
              <a:t> لشركائنا ومستخدمينا وداعمينا الفرصة للمساهمة في إنشاء التنوع، وبيئة بحثية شاملة وعادلة للجميع.</a:t>
            </a:r>
            <a:endParaRPr sz="2400" dirty="0">
              <a:solidFill>
                <a:schemeClr val="bg2"/>
              </a:solidFill>
              <a:latin typeface="+mn-lt"/>
              <a:sym typeface="Quattrocento Sans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415" y="202431"/>
            <a:ext cx="4498687" cy="1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989098" y="1731702"/>
            <a:ext cx="2276669" cy="758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B54071-2C20-0F56-96D4-A47D6DD3F9DC}"/>
              </a:ext>
            </a:extLst>
          </p:cNvPr>
          <p:cNvSpPr txBox="1"/>
          <p:nvPr/>
        </p:nvSpPr>
        <p:spPr>
          <a:xfrm>
            <a:off x="6278062" y="374352"/>
            <a:ext cx="49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أهداف التنمية المستدامة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838200" y="1503110"/>
            <a:ext cx="10515600" cy="493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nl-NL" sz="1800" dirty="0">
                <a:latin typeface="Open Sans"/>
                <a:ea typeface="Open Sans"/>
                <a:cs typeface="Open Sans"/>
                <a:sym typeface="Open Sans"/>
              </a:rPr>
            </a:br>
            <a:br>
              <a:rPr lang="nl-NL" sz="18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يسمح هيكلنا الفريد بين القطاعين العام والخاص بالعمل بشكل فعال بما يتماشى مع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17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الشراكة من أجل أهداف التنمية المستدامة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ودعم مجتمع المستفيدين لدينا كمستهلكين ومنتجين للبحوث الهامة والنهوض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بهدف رقم 10 من أهداف التنمية المستدامة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تقليل أوجه عدم المساواة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داخل البلدان وفيما بينها.</a:t>
            </a:r>
          </a:p>
          <a:p>
            <a:pPr marL="76200" lvl="0" indent="0" algn="just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في حين أن أنشطة البحوث من أجل الحياة تدعم بشكل مباشر وغير مباشر جميع أهداف التنمية المستدامة مثل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الصحة الجيدة والرفاهية ، والقضاء على الجوع ، والمياه النظيفة والصرف الصحي ، والصناعة ، والابتكار والبنية التحتية ، والسلام والعدالة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، فإن "البحوث من أجل الحياة" </a:t>
            </a:r>
            <a:r>
              <a:rPr lang="nl-NL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Research4Life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 يتماشى بشكل وثيق مع 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4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التعليم الجيد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؛ وهو أمر أساسي لإنشاء عالم يسوده السلام والازدهار و</a:t>
            </a:r>
            <a:r>
              <a:rPr lang="ar-EG" sz="2400" dirty="0">
                <a:solidFill>
                  <a:srgbClr val="F49925"/>
                </a:solidFill>
                <a:latin typeface="+mn-lt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الهدف رقم 5 من أهداف التنمية المستدامة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: </a:t>
            </a:r>
            <a:r>
              <a:rPr lang="ar-EG" sz="2400" b="1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المساواة بين الجنسين </a:t>
            </a:r>
            <a:r>
              <a:rPr lang="ar-EG" sz="2400" dirty="0">
                <a:solidFill>
                  <a:schemeClr val="bg2"/>
                </a:solidFill>
                <a:latin typeface="+mn-lt"/>
                <a:ea typeface="Open Sans"/>
                <a:cs typeface="Open Sans"/>
                <a:sym typeface="Open Sans"/>
              </a:rPr>
              <a:t>لتحقيق تمكين جميع النساء والأطفال.</a:t>
            </a:r>
            <a:endParaRPr sz="2400" dirty="0">
              <a:solidFill>
                <a:schemeClr val="bg2"/>
              </a:solidFill>
              <a:highlight>
                <a:srgbClr val="FFFFFF"/>
              </a:highlight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415" y="202431"/>
            <a:ext cx="4873039" cy="1232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989098" y="1731702"/>
            <a:ext cx="2276669" cy="758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7"/>
          <p:cNvGrpSpPr/>
          <p:nvPr/>
        </p:nvGrpSpPr>
        <p:grpSpPr>
          <a:xfrm>
            <a:off x="989098" y="5430727"/>
            <a:ext cx="5106902" cy="1188000"/>
            <a:chOff x="1064320" y="4654442"/>
            <a:chExt cx="8471089" cy="2004383"/>
          </a:xfrm>
        </p:grpSpPr>
        <p:pic>
          <p:nvPicPr>
            <p:cNvPr id="121" name="Google Shape;121;p17" descr="A red background with a book and a pencil&#10;&#10;Description automatically generated with low confidence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64320" y="4654442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7" descr="A picture containing text, font, logo, graphics&#10;&#10;Description automatically generated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22194" y="4654443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 descr="A picture containing text, graphics, font, logo&#10;&#10;Description automatically generated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380068" y="4654443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7" descr="A picture containing text, logo, font, screenshot&#10;&#10;Description automatically generated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7537942" y="4661358"/>
              <a:ext cx="1997467" cy="19974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0C8B561-9403-E0A0-9282-FAFC1F3F27B1}"/>
              </a:ext>
            </a:extLst>
          </p:cNvPr>
          <p:cNvSpPr txBox="1"/>
          <p:nvPr/>
        </p:nvSpPr>
        <p:spPr>
          <a:xfrm>
            <a:off x="6235104" y="526540"/>
            <a:ext cx="4903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32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أهداف التنمية المستدامة (تابع)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0" y="493613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الوصول إلى بوابة المحتوى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539562" y="1877367"/>
            <a:ext cx="10880498" cy="481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عرض محرك البحث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 في الصفحة الأولى لكل بوابات المحتوى الثلاث</a:t>
            </a:r>
            <a:endParaRPr dirty="0">
              <a:solidFill>
                <a:schemeClr val="bg2"/>
              </a:solidFill>
            </a:endParaRPr>
          </a:p>
          <a:p>
            <a:pPr marL="533400" lvl="0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600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lang="ar-SA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بمجرد تنشيط أحد خيارات البوابة ، يمكن فتح محرك البحث  </a:t>
            </a:r>
            <a:r>
              <a:rPr lang="en-US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  Summon </a:t>
            </a:r>
            <a:r>
              <a:rPr lang="ar-EG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بالنقر فوق العدسة المكبرة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7608" y="2609850"/>
            <a:ext cx="4248537" cy="184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2418" y="5169270"/>
            <a:ext cx="3733727" cy="121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/>
          <p:nvPr/>
        </p:nvSpPr>
        <p:spPr>
          <a:xfrm>
            <a:off x="7228296" y="3429000"/>
            <a:ext cx="2303329" cy="376615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10030266" y="5169270"/>
            <a:ext cx="436098" cy="327069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2626707"/>
            <a:ext cx="48006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27b3dbef2_0_81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035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أنت مدعو إلى ؛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g727b3dbef2_0_81"/>
          <p:cNvSpPr txBox="1">
            <a:spLocks noGrp="1"/>
          </p:cNvSpPr>
          <p:nvPr>
            <p:ph type="body" idx="1"/>
          </p:nvPr>
        </p:nvSpPr>
        <p:spPr>
          <a:xfrm>
            <a:off x="656075" y="2094524"/>
            <a:ext cx="9916800" cy="4326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زورونا على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www.research4life.or</a:t>
            </a:r>
            <a:r>
              <a:rPr lang="en-US" u="sn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g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تواصل معنا على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rgbClr val="586F7C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/>
              </a:rPr>
              <a:t>r4l@research4life.org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تعرف على مواد التدريب الأخرى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[</a:t>
            </a: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www.research4life.org/training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اشترك في النشرة الإخبارية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Research4Life [</a:t>
            </a: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www.research4life.org/newsletter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تحقق من مقاطع فيديو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Research4Life [</a:t>
            </a:r>
            <a:r>
              <a:rPr lang="en-US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https://bit.ly/2w3CU5C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]</a:t>
            </a:r>
            <a:endParaRPr dirty="0">
              <a:solidFill>
                <a:srgbClr val="586F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1400"/>
              <a:buFont typeface="Open Sans"/>
              <a:buChar char="●"/>
            </a:pPr>
            <a:r>
              <a:rPr lang="ar-EG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تابعونا على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Twitter @r4lpartnership and 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6"/>
                  </a:ext>
                </a:extLst>
              </a:rPr>
              <a:t>Facebook</a:t>
            </a:r>
            <a:r>
              <a:rPr lang="en-US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  <a:t> @R4Lpartnership</a:t>
            </a: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96616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050" y="6158249"/>
            <a:ext cx="1523874" cy="63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294" y="6217682"/>
            <a:ext cx="1962613" cy="515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87741" y="6128240"/>
            <a:ext cx="1612438" cy="69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80643" y="6191271"/>
            <a:ext cx="1468376" cy="567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29499" y="6163201"/>
            <a:ext cx="1468374" cy="62406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1"/>
          <p:cNvSpPr/>
          <p:nvPr/>
        </p:nvSpPr>
        <p:spPr>
          <a:xfrm>
            <a:off x="1591800" y="2814175"/>
            <a:ext cx="9298800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ar-EG" sz="3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لمزيد من المعلومات حول البحوث من أجل الحياة </a:t>
            </a:r>
            <a:r>
              <a:rPr lang="en-US" sz="3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endParaRPr sz="30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www.research4life.org</a:t>
            </a:r>
            <a:endParaRPr sz="3000" b="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br>
              <a:rPr lang="en-US" sz="3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3000" b="0" i="0" u="sng" strike="noStrike" cap="none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r4l@research4life.org</a:t>
            </a:r>
            <a:r>
              <a:rPr lang="en-US" sz="3000" b="0" i="0" u="none" strike="noStrike" cap="none" dirty="0">
                <a:solidFill>
                  <a:srgbClr val="00489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 sz="3000" b="0" i="0" u="none" strike="noStrike" cap="none" dirty="0">
              <a:solidFill>
                <a:srgbClr val="00489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2000" b="0" i="0" u="none" strike="noStrike" cap="none" dirty="0">
                <a:solidFill>
                  <a:srgbClr val="586F7C"/>
                </a:solidFill>
                <a:latin typeface="Open Sans"/>
                <a:ea typeface="Open Sans"/>
                <a:cs typeface="Open Sans"/>
                <a:sym typeface="Open Sans"/>
              </a:rPr>
            </a:br>
            <a:br>
              <a:rPr lang="en-US" sz="1400" b="0" i="0" u="none" strike="noStrike" cap="none" dirty="0">
                <a:solidFill>
                  <a:srgbClr val="F8981D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400" b="0" i="0" u="none" strike="noStrike" cap="none" dirty="0">
              <a:solidFill>
                <a:srgbClr val="F8981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1"/>
          <p:cNvSpPr txBox="1"/>
          <p:nvPr/>
        </p:nvSpPr>
        <p:spPr>
          <a:xfrm>
            <a:off x="-2" y="5674296"/>
            <a:ext cx="12192000" cy="369300"/>
          </a:xfrm>
          <a:prstGeom prst="rect">
            <a:avLst/>
          </a:prstGeom>
          <a:solidFill>
            <a:srgbClr val="586F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1">
              <a:buSzPts val="1800"/>
            </a:pPr>
            <a:r>
              <a:rPr lang="ar-SA" sz="1800" b="1" i="0" u="none" strike="noStrike" cap="none" dirty="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"البحوث من أجل الحياة" هو شراكة بين خمس </a:t>
            </a:r>
            <a:r>
              <a:rPr lang="ar-EG" sz="1800" b="1" i="0" u="none" strike="noStrike" cap="non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مجموعات</a:t>
            </a:r>
            <a:r>
              <a:rPr lang="ar-SA" sz="1800" b="1" i="0" u="none" strike="noStrike" cap="none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lang="ar-SA" sz="1800" b="1" i="0" u="none" strike="noStrike" cap="none" dirty="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97241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0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هو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محرك البحث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Summon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؟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40"/>
          <p:cNvSpPr txBox="1">
            <a:spLocks noGrp="1"/>
          </p:cNvSpPr>
          <p:nvPr>
            <p:ph type="body" idx="1"/>
          </p:nvPr>
        </p:nvSpPr>
        <p:spPr>
          <a:xfrm>
            <a:off x="779813" y="1666146"/>
            <a:ext cx="11092543" cy="511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يشبه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محرك البحث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محرك الباحث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جوجل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Google</a:t>
            </a:r>
            <a:r>
              <a:rPr lang="ar-EG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الذي يقدم نتائج سريعة ومرتبة بحسب درجة الصلة بالموضوع.</a:t>
            </a:r>
          </a:p>
          <a:p>
            <a:pPr marL="127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None/>
            </a:pPr>
            <a:endParaRPr lang="ar-EG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8128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يقوم المستخدمون بإدخال مصطلحات البحث في مربع بحث واحد أو عبر خيار البحث المتقدم.</a:t>
            </a:r>
          </a:p>
          <a:p>
            <a:pPr marL="8128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يتم عرض نتائج البحث مع روابط مباشرة إلى النص الكامل عبر الإنترنت و / أو العرض التمهيدى (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مستخلصات).</a:t>
            </a:r>
          </a:p>
          <a:p>
            <a:pPr marL="8128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ت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نقية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(تقييد) 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عمليات البحث حسب نوع المحتوى ومجال البحث وتاريخ النشر بالإضافة الى مجموعة خيارات أخرى.</a:t>
            </a:r>
          </a:p>
          <a:p>
            <a:pPr marL="812800" lvl="1" indent="-342900" algn="r" rtl="1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2200"/>
              <a:buFont typeface="Courier New" panose="02070309020205020404" pitchFamily="49" charset="0"/>
              <a:buChar char="o"/>
            </a:pP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حفظ الاستشهادات من عمليات البحث بخيارات متعددة مثل الارسال بالبريد الإلكتروني أو الطباعة أو التصدير إلى برنامج إدارة البيانات الببليو</a:t>
            </a:r>
            <a:r>
              <a:rPr lang="ar-SA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ج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رافية </a:t>
            </a:r>
            <a:r>
              <a:rPr lang="en-US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bibliographic management software</a:t>
            </a:r>
            <a:r>
              <a:rPr lang="ar-EG" sz="28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title"/>
          </p:nvPr>
        </p:nvSpPr>
        <p:spPr>
          <a:xfrm>
            <a:off x="0" y="437222"/>
            <a:ext cx="82164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ما هو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Summon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؟ (تابع)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body" idx="1"/>
          </p:nvPr>
        </p:nvSpPr>
        <p:spPr>
          <a:xfrm>
            <a:off x="656936" y="2117132"/>
            <a:ext cx="11092500" cy="4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 lvl="0" indent="-355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عند استخدام مربع البحث في أي صفحة محتوى من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صفحات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”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Research4Life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يقوم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تلقائيًا بإجراء البحث في بيئة البحث المناسبة الخاصة بالبلد.</a:t>
            </a:r>
          </a:p>
          <a:p>
            <a:pPr marL="355600" lvl="0" indent="-355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يستخدم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من عروض الدولة التي يحددها الناشرون حيث يحددون البلدان التي يمنحون فيها الوصول إلى م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صادرهم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355600" lvl="0" indent="-355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ترتبط نتائج البحث بقاعدة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المعرفة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الذي يعكس جميع عروض الناشرين في ذلك البلد.</a:t>
            </a:r>
            <a:endParaRPr sz="2200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27b3dbef2_0_52"/>
          <p:cNvSpPr txBox="1">
            <a:spLocks noGrp="1"/>
          </p:cNvSpPr>
          <p:nvPr>
            <p:ph type="title"/>
          </p:nvPr>
        </p:nvSpPr>
        <p:spPr>
          <a:xfrm>
            <a:off x="0" y="378812"/>
            <a:ext cx="9613800" cy="10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مربع البحث الخاص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Summon</a:t>
            </a:r>
            <a:endParaRPr b="1"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g727b3dbef2_0_52"/>
          <p:cNvSpPr txBox="1">
            <a:spLocks noGrp="1"/>
          </p:cNvSpPr>
          <p:nvPr>
            <p:ph type="body" idx="1"/>
          </p:nvPr>
        </p:nvSpPr>
        <p:spPr>
          <a:xfrm>
            <a:off x="0" y="1924500"/>
            <a:ext cx="12192000" cy="47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يمكن للمستخدمين بدء عمليات البحث من خلال مربع البحث الموجود أسفل اسم أي من شاشات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البوابات الثلاث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الأساسية. بعد فتح خيار في إحدى البوابات ، انقر فوق العدسة المكبرة.</a:t>
            </a: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ar-EG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10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ts val="2400"/>
              <a:buChar char="●"/>
            </a:pP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توضح ملاحظة </a:t>
            </a:r>
            <a:r>
              <a:rPr lang="ar-SA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البحث عبر جميع مجموعات البحوث من أجل الحياة</a:t>
            </a:r>
            <a:r>
              <a:rPr lang="en-US" sz="2400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1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Search across all Research4Life </a:t>
            </a:r>
            <a:r>
              <a:rPr lang="ar-EG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أن أي بحث سيكون له نفس النتائج بما في ذلك روابط النص الكامل من جميع مصادر 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البحوث من أجل الحياة</a:t>
            </a:r>
            <a:r>
              <a:rPr lang="ar-EG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"</a:t>
            </a: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Research4Life</a:t>
            </a:r>
            <a:r>
              <a:rPr lang="ar-EG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SA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بغض النظر عن المجموعة أو البوابة - التي منحها الناشرون حق الوصول إليها في بلد / مؤسسة معينة.</a:t>
            </a:r>
            <a:endParaRPr dirty="0">
              <a:solidFill>
                <a:schemeClr val="bg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134;g727b3dbef2_0_52">
            <a:extLst>
              <a:ext uri="{FF2B5EF4-FFF2-40B4-BE49-F238E27FC236}">
                <a16:creationId xmlns:a16="http://schemas.microsoft.com/office/drawing/2014/main" id="{5739A4B5-E6C8-1689-F061-96273964E0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1914" y="2820791"/>
            <a:ext cx="3733727" cy="1216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7;g727b3dbef2_0_52">
            <a:extLst>
              <a:ext uri="{FF2B5EF4-FFF2-40B4-BE49-F238E27FC236}">
                <a16:creationId xmlns:a16="http://schemas.microsoft.com/office/drawing/2014/main" id="{59E43E0F-53C8-EF05-D00D-C56CB8FD19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5515" y="3054096"/>
            <a:ext cx="4512341" cy="166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97311b213_0_1"/>
          <p:cNvSpPr txBox="1">
            <a:spLocks noGrp="1"/>
          </p:cNvSpPr>
          <p:nvPr>
            <p:ph type="title"/>
          </p:nvPr>
        </p:nvSpPr>
        <p:spPr>
          <a:xfrm>
            <a:off x="344774" y="424975"/>
            <a:ext cx="8628946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586F7C"/>
              </a:buClr>
              <a:buSzPts val="3700"/>
              <a:buFont typeface="Arial"/>
              <a:buNone/>
            </a:pP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البحث عبر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sym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ar-EG" b="1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مجموعات</a:t>
            </a:r>
            <a:br>
              <a:rPr lang="en-US" b="1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</a:b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 </a:t>
            </a:r>
            <a:r>
              <a:rPr lang="ar-SA" b="1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البحوث من أجل الحياة</a:t>
            </a:r>
            <a:r>
              <a:rPr lang="en-US" b="1" dirty="0">
                <a:solidFill>
                  <a:schemeClr val="bg2"/>
                </a:solidFill>
                <a:latin typeface="Open Sans"/>
                <a:ea typeface="Open Sans"/>
                <a:extLst>
                  <a:ext uri="http://customooxmlschemas.google.com/">
            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”Research4life” </a:t>
            </a:r>
            <a:endParaRPr b="1" dirty="0">
              <a:solidFill>
                <a:schemeClr val="bg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A00D5-C0B6-4570-904A-042DE9239040}"/>
              </a:ext>
            </a:extLst>
          </p:cNvPr>
          <p:cNvSpPr txBox="1"/>
          <p:nvPr/>
        </p:nvSpPr>
        <p:spPr>
          <a:xfrm>
            <a:off x="0" y="2229853"/>
            <a:ext cx="5310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Clr>
                <a:schemeClr val="bg2"/>
              </a:buClr>
              <a:buSzPct val="1460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</a:rPr>
              <a:t>إذا تم إكتمال عملية البحث عن موضوع  "</a:t>
            </a:r>
            <a:r>
              <a:rPr lang="en-US" sz="2400" i="1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solar panels and developing countries</a:t>
            </a:r>
            <a:r>
              <a:rPr lang="en-US" sz="2400" dirty="0">
                <a:solidFill>
                  <a:schemeClr val="bg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r-EG" sz="2400" dirty="0">
                <a:solidFill>
                  <a:schemeClr val="bg2"/>
                </a:solidFill>
              </a:rPr>
              <a:t>" في أي من المجموعات الخمس أو بوابات المحتوى الثلاث ، فستكون النتائج هي نفسها.</a:t>
            </a:r>
          </a:p>
          <a:p>
            <a:pPr marL="342900" indent="-342900" algn="r" rtl="1">
              <a:buClr>
                <a:schemeClr val="bg2"/>
              </a:buClr>
              <a:buSzPct val="146000"/>
              <a:buFont typeface="Arial" panose="020B0604020202020204" pitchFamily="34" charset="0"/>
              <a:buChar char="•"/>
            </a:pPr>
            <a:endParaRPr lang="ar-EG" sz="2400" dirty="0">
              <a:solidFill>
                <a:schemeClr val="bg2"/>
              </a:solidFill>
            </a:endParaRPr>
          </a:p>
          <a:p>
            <a:pPr marL="342900" indent="-342900" algn="r" rtl="1">
              <a:buClr>
                <a:schemeClr val="bg2"/>
              </a:buClr>
              <a:buSzPct val="1460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</a:rPr>
              <a:t>نتيجة هذا البحث ١٤٣٣ </a:t>
            </a:r>
            <a:r>
              <a:rPr lang="ar-SA" sz="2400" dirty="0">
                <a:solidFill>
                  <a:schemeClr val="bg2"/>
                </a:solidFill>
              </a:rPr>
              <a:t>استشهاداً وفر</a:t>
            </a:r>
            <a:r>
              <a:rPr lang="ar-EG" sz="2400" dirty="0">
                <a:solidFill>
                  <a:schemeClr val="bg2"/>
                </a:solidFill>
              </a:rPr>
              <a:t> الناشرون حق الوصول إليها في بلد / مؤسسة معينة.</a:t>
            </a:r>
          </a:p>
          <a:p>
            <a:pPr marL="342900" indent="-342900" algn="r" rtl="1">
              <a:buClr>
                <a:schemeClr val="bg2"/>
              </a:buClr>
              <a:buSzPct val="146000"/>
              <a:buFont typeface="Arial" panose="020B0604020202020204" pitchFamily="34" charset="0"/>
              <a:buChar char="•"/>
            </a:pPr>
            <a:r>
              <a:rPr lang="ar-EG" sz="2400" dirty="0">
                <a:solidFill>
                  <a:schemeClr val="bg2"/>
                </a:solidFill>
              </a:rPr>
              <a:t>في هذه الحالة ، يكون لبوابة المحتوى الموحد ومجموعة </a:t>
            </a:r>
            <a:r>
              <a:rPr lang="en-US" sz="2400" dirty="0">
                <a:solidFill>
                  <a:schemeClr val="bg2"/>
                </a:solidFill>
              </a:rPr>
              <a:t>ARDI</a:t>
            </a:r>
            <a:r>
              <a:rPr lang="ar-SA" sz="2400" dirty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ar-EG" sz="2400" dirty="0">
                <a:solidFill>
                  <a:schemeClr val="bg2"/>
                </a:solidFill>
              </a:rPr>
              <a:t>نفس النتائج - ١٤٣٣</a:t>
            </a:r>
            <a:r>
              <a:rPr lang="ar-EG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" name="Google Shape;144;p16">
            <a:extLst>
              <a:ext uri="{FF2B5EF4-FFF2-40B4-BE49-F238E27FC236}">
                <a16:creationId xmlns:a16="http://schemas.microsoft.com/office/drawing/2014/main" id="{2EC0F323-9499-C1F6-CFE5-450829A298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3925" y="1799643"/>
            <a:ext cx="5464282" cy="24789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Google Shape;145;p16">
            <a:extLst>
              <a:ext uri="{FF2B5EF4-FFF2-40B4-BE49-F238E27FC236}">
                <a16:creationId xmlns:a16="http://schemas.microsoft.com/office/drawing/2014/main" id="{BCD19740-5218-C07F-3762-2CB3D0C75CCA}"/>
              </a:ext>
            </a:extLst>
          </p:cNvPr>
          <p:cNvCxnSpPr>
            <a:cxnSpLocks/>
          </p:cNvCxnSpPr>
          <p:nvPr/>
        </p:nvCxnSpPr>
        <p:spPr>
          <a:xfrm flipV="1">
            <a:off x="3071863" y="4047836"/>
            <a:ext cx="3024137" cy="439888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7" name="Google Shape;146;p16">
            <a:extLst>
              <a:ext uri="{FF2B5EF4-FFF2-40B4-BE49-F238E27FC236}">
                <a16:creationId xmlns:a16="http://schemas.microsoft.com/office/drawing/2014/main" id="{83184B3D-5DC1-ECBE-9782-FCFAEFA9C7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4232" y="4289060"/>
            <a:ext cx="5133975" cy="2514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Google Shape;147;p16">
            <a:extLst>
              <a:ext uri="{FF2B5EF4-FFF2-40B4-BE49-F238E27FC236}">
                <a16:creationId xmlns:a16="http://schemas.microsoft.com/office/drawing/2014/main" id="{1E915C82-52A4-A78C-9707-630840CCEE0A}"/>
              </a:ext>
            </a:extLst>
          </p:cNvPr>
          <p:cNvCxnSpPr>
            <a:cxnSpLocks/>
          </p:cNvCxnSpPr>
          <p:nvPr/>
        </p:nvCxnSpPr>
        <p:spPr>
          <a:xfrm>
            <a:off x="4107006" y="6305707"/>
            <a:ext cx="2304752" cy="28915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Research4Lif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890"/>
      </a:accent1>
      <a:accent2>
        <a:srgbClr val="51B948"/>
      </a:accent2>
      <a:accent3>
        <a:srgbClr val="F8981D"/>
      </a:accent3>
      <a:accent4>
        <a:srgbClr val="3CA16B"/>
      </a:accent4>
      <a:accent5>
        <a:srgbClr val="F15C22"/>
      </a:accent5>
      <a:accent6>
        <a:srgbClr val="7F7F7F"/>
      </a:accent6>
      <a:hlink>
        <a:srgbClr val="004890"/>
      </a:hlink>
      <a:folHlink>
        <a:srgbClr val="0064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16078</TotalTime>
  <Words>4228</Words>
  <Application>Microsoft Office PowerPoint</Application>
  <PresentationFormat>Widescreen</PresentationFormat>
  <Paragraphs>303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Open Sans</vt:lpstr>
      <vt:lpstr>Trebuchet MS</vt:lpstr>
      <vt:lpstr>Arial</vt:lpstr>
      <vt:lpstr>Century Gothic</vt:lpstr>
      <vt:lpstr>Courier New</vt:lpstr>
      <vt:lpstr>Calibri</vt:lpstr>
      <vt:lpstr>Gill Sans</vt:lpstr>
      <vt:lpstr>Simple Light</vt:lpstr>
      <vt:lpstr>Kantoorthema</vt:lpstr>
      <vt:lpstr>التصفح والبحث بحسب المجموعة</vt:lpstr>
      <vt:lpstr>الخطوط الرئيسية</vt:lpstr>
      <vt:lpstr>أهداف التعلم</vt:lpstr>
      <vt:lpstr>المقدمة</vt:lpstr>
      <vt:lpstr>الوصول إلى بوابة المحتوى</vt:lpstr>
      <vt:lpstr>ما هو محرك البحث  Summon؟ </vt:lpstr>
      <vt:lpstr>ما هو Summon؟ (تابع)</vt:lpstr>
      <vt:lpstr>مربع البحث الخاص Summon</vt:lpstr>
      <vt:lpstr>البحث عبر مجموعات   البحوث من أجل الحياة”Research4life” </vt:lpstr>
      <vt:lpstr>البحث الأساسي أو البسيط باستخدام بوابة المحتوى الموحد</vt:lpstr>
      <vt:lpstr>البحث الأساسي أو البسيط (تابع)</vt:lpstr>
      <vt:lpstr>إتاحة المحتوى من الناشرون  </vt:lpstr>
      <vt:lpstr>البحث الأساسي أو البسيط (تابع)</vt:lpstr>
      <vt:lpstr>تنقية البحث</vt:lpstr>
      <vt:lpstr>البحث  بتاريخ النشر وموضوع التخصص بمحرك البحث Summon</vt:lpstr>
      <vt:lpstr>خيارات واجهة اللغة الخاصة بمحرك البحث Summon .</vt:lpstr>
      <vt:lpstr>الواجهة الفرنسية</vt:lpstr>
      <vt:lpstr>ميزة النظرة سريعة Quick Look </vt:lpstr>
      <vt:lpstr>شارة القياسات البديلة Altmetric</vt:lpstr>
      <vt:lpstr>صفحة تفاصيل القياسات البديلة Altmetric</vt:lpstr>
      <vt:lpstr>حفظ العناصر في عربة التسوق</vt:lpstr>
      <vt:lpstr>خيارات للعناصر المحفوظة بعربة التسوق</vt:lpstr>
      <vt:lpstr>خيارات البريد الإلكتروني والطباعة</vt:lpstr>
      <vt:lpstr>تصدير الاستشهادات</vt:lpstr>
      <vt:lpstr>تصدير الاستشهدات من Summon</vt:lpstr>
      <vt:lpstr>الاستيراد إلى ملف Zotero</vt:lpstr>
      <vt:lpstr>البحث المتقدم</vt:lpstr>
      <vt:lpstr>مقدمة إلى الباحث العلمي من جوجل Google Scholar    "للبحوث من أجل الحياة“ Research4Life </vt:lpstr>
      <vt:lpstr>الوصول إلى بوابة المحتوى</vt:lpstr>
      <vt:lpstr>مربع بحث الباحث العلمي من جوجلScholar  Google من خلال "البحوث من أجل الحياة" Research4Life</vt:lpstr>
      <vt:lpstr>نتائج بحث بالباحث العلمي من جوجل  Google Scholar</vt:lpstr>
      <vt:lpstr>روابط للوصول للنص الكامل</vt:lpstr>
      <vt:lpstr>"للبحوث من أجل الحياة"  روابط النص الكامل Research4life</vt:lpstr>
      <vt:lpstr> روابط للوصول إلى النص الكامل في (المعتاد)         الباحث العلمي من جوجلGoogle Scholar  </vt:lpstr>
      <vt:lpstr>PowerPoint Presentation</vt:lpstr>
      <vt:lpstr>الميزات الأخرى للباحث العلمي من جوجل Google Scholar</vt:lpstr>
      <vt:lpstr>مكتبتي My Library </vt:lpstr>
      <vt:lpstr>إنشاء تنبيهات Alerts</vt:lpstr>
      <vt:lpstr>تصدير الاستشهادات</vt:lpstr>
      <vt:lpstr>خيارات الاستشهاد والتصدير</vt:lpstr>
      <vt:lpstr>القياسات Metrics </vt:lpstr>
      <vt:lpstr>تعريفات التصنيف  H5-Index  و h5-median</vt:lpstr>
      <vt:lpstr>البحث المتقدم Advanced search  </vt:lpstr>
      <vt:lpstr>اكتشاف الأخطاء وإصلاحها والدعم الفني</vt:lpstr>
      <vt:lpstr>الاتصال بالدعم الفني</vt:lpstr>
      <vt:lpstr>الملخص</vt:lpstr>
      <vt:lpstr>مصادر إضافية</vt:lpstr>
      <vt:lpstr>PowerPoint Presentation</vt:lpstr>
      <vt:lpstr>PowerPoint Presentation</vt:lpstr>
      <vt:lpstr>أنت مدعو إلى ؛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التصفح والبحث الخاصين بمجال البحث</dc:title>
  <dc:creator>Marcia Mabhula</dc:creator>
  <cp:lastModifiedBy>AL GARRAYA, Gehane Omar</cp:lastModifiedBy>
  <cp:revision>134</cp:revision>
  <dcterms:created xsi:type="dcterms:W3CDTF">2020-02-14T15:04:15Z</dcterms:created>
  <dcterms:modified xsi:type="dcterms:W3CDTF">2024-01-18T12:14:50Z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Research4Life.M1.Lesson1.1_Scientific landscape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8</vt:lpwstr>
  </property>
  <property fmtid="{D5CDD505-2E9C-101B-9397-08002B2CF9AE}" pid="5" name="ArticulateGUID">
    <vt:lpwstr>BB426BC2-EB08-459A-A333-EDD41EBDC184</vt:lpwstr>
  </property>
  <property fmtid="{D5CDD505-2E9C-101B-9397-08002B2CF9AE}" pid="6" name="ArticulateProjectFull">
    <vt:lpwstr>D:\R4Life\F2F Materials\20200420_M3_L36EN.Search Across Research4Life Programmes.ppta</vt:lpwstr>
  </property>
</Properties>
</file>